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283" r:id="rId3"/>
    <p:sldId id="280" r:id="rId4"/>
    <p:sldId id="261" r:id="rId5"/>
    <p:sldId id="262" r:id="rId6"/>
    <p:sldId id="264" r:id="rId7"/>
    <p:sldId id="281" r:id="rId8"/>
    <p:sldId id="265" r:id="rId9"/>
    <p:sldId id="266" r:id="rId10"/>
    <p:sldId id="267" r:id="rId11"/>
    <p:sldId id="268" r:id="rId12"/>
    <p:sldId id="269" r:id="rId13"/>
    <p:sldId id="286" r:id="rId14"/>
    <p:sldId id="270" r:id="rId15"/>
    <p:sldId id="271" r:id="rId16"/>
    <p:sldId id="284" r:id="rId17"/>
    <p:sldId id="272" r:id="rId18"/>
    <p:sldId id="273" r:id="rId19"/>
    <p:sldId id="285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SPORT EN CLASSE DE 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TÉMOIGNAGE D</a:t>
            </a:r>
            <a:r>
              <a:rPr lang="LID8192" dirty="0" smtClean="0"/>
              <a:t>’</a:t>
            </a:r>
            <a:r>
              <a:rPr lang="fr-FR" dirty="0" smtClean="0"/>
              <a:t>UNE PRATIQUE DE CLASSE</a:t>
            </a:r>
            <a:endParaRPr lang="LID8192" dirty="0" smtClean="0"/>
          </a:p>
          <a:p>
            <a:pPr marL="0" indent="0" algn="ctr">
              <a:buNone/>
            </a:pPr>
            <a:r>
              <a:rPr lang="LID8192" dirty="0" smtClean="0"/>
              <a:t>SUR LE TH</a:t>
            </a:r>
            <a:r>
              <a:rPr lang="fr-FR" dirty="0" smtClean="0"/>
              <a:t>É</a:t>
            </a:r>
            <a:r>
              <a:rPr lang="LID8192" dirty="0" smtClean="0"/>
              <a:t>ME DU SPORT</a:t>
            </a: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                                                          </a:t>
            </a:r>
            <a:r>
              <a:rPr lang="LID8192" dirty="0" smtClean="0"/>
              <a:t>   </a:t>
            </a:r>
            <a:r>
              <a:rPr lang="LID8192" u="sng" dirty="0" smtClean="0"/>
              <a:t>Elabor</a:t>
            </a:r>
            <a:r>
              <a:rPr lang="fr-FR" u="sng" dirty="0"/>
              <a:t>é</a:t>
            </a:r>
            <a:r>
              <a:rPr lang="LID8192" u="sng" dirty="0" smtClean="0"/>
              <a:t> et</a:t>
            </a:r>
            <a:r>
              <a:rPr lang="fr-FR" u="sng" dirty="0" smtClean="0"/>
              <a:t> présenté par:</a:t>
            </a:r>
          </a:p>
          <a:p>
            <a:pPr marL="0" indent="0" algn="ctr">
              <a:buNone/>
            </a:pPr>
            <a:r>
              <a:rPr lang="fr-FR" dirty="0" smtClean="0"/>
              <a:t>                                                                 Mouhamed COLY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2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ID8192" dirty="0" smtClean="0"/>
              <a:t>Texte </a:t>
            </a:r>
            <a:r>
              <a:rPr lang="fr-FR" dirty="0"/>
              <a:t>à</a:t>
            </a:r>
            <a:r>
              <a:rPr lang="LID8192" dirty="0" smtClean="0"/>
              <a:t> trous</a:t>
            </a:r>
            <a:r>
              <a:rPr lang="fr-FR" dirty="0" smtClean="0"/>
              <a:t> </a:t>
            </a:r>
            <a:r>
              <a:rPr lang="LID8192" dirty="0"/>
              <a:t>s</a:t>
            </a:r>
            <a:r>
              <a:rPr lang="fr-FR" dirty="0" smtClean="0"/>
              <a:t>u</a:t>
            </a:r>
            <a:r>
              <a:rPr lang="LID8192" dirty="0" smtClean="0"/>
              <a:t>r la jounee du</a:t>
            </a:r>
            <a:r>
              <a:rPr lang="fr-FR" dirty="0" smtClean="0"/>
              <a:t> </a:t>
            </a:r>
            <a:r>
              <a:rPr lang="fr-FR" dirty="0"/>
              <a:t>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dirty="0"/>
              <a:t>ballon, gymnastique, jogging, but, cyclisme, football, </a:t>
            </a:r>
            <a:r>
              <a:rPr lang="fr-FR" b="1" i="1" dirty="0" smtClean="0"/>
              <a:t>tenues, </a:t>
            </a:r>
            <a:r>
              <a:rPr lang="fr-FR" b="1" i="1" dirty="0"/>
              <a:t>marche, équipe, trottinette, individuelle, </a:t>
            </a:r>
            <a:r>
              <a:rPr lang="fr-FR" b="1" i="1" strike="sngStrike" dirty="0"/>
              <a:t>sport,</a:t>
            </a:r>
            <a:r>
              <a:rPr lang="fr-FR" b="1" i="1" dirty="0"/>
              <a:t> </a:t>
            </a:r>
            <a:r>
              <a:rPr lang="fr-FR" b="1" i="1" strike="sngStrike" dirty="0"/>
              <a:t>maillot</a:t>
            </a:r>
            <a:r>
              <a:rPr lang="fr-FR" b="1" i="1" dirty="0"/>
              <a:t>, basketball, tennis, </a:t>
            </a:r>
            <a:r>
              <a:rPr lang="fr-FR" b="1" i="1" dirty="0" smtClean="0"/>
              <a:t>volleyball.</a:t>
            </a:r>
            <a:endParaRPr lang="fr-FR" b="1" i="1" dirty="0"/>
          </a:p>
          <a:p>
            <a:pPr marL="0" indent="0">
              <a:buNone/>
            </a:pPr>
            <a:r>
              <a:rPr lang="fr-FR" dirty="0"/>
              <a:t>Nous sommes au premier dimanche du mois à Kigali, les boutiques </a:t>
            </a:r>
            <a:r>
              <a:rPr lang="fr-FR" dirty="0" smtClean="0"/>
              <a:t>ferment</a:t>
            </a:r>
            <a:r>
              <a:rPr lang="LID8192" dirty="0" smtClean="0"/>
              <a:t>,</a:t>
            </a:r>
            <a:r>
              <a:rPr lang="fr-FR" dirty="0"/>
              <a:t> la police arrête la circulation des voitures et motos; il n'y a pas de </a:t>
            </a:r>
            <a:r>
              <a:rPr lang="fr-FR" dirty="0" smtClean="0"/>
              <a:t>pollution.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……: les uns font une activité………, comme le…. et la ……… ; tandis que les autres font le sport collectif, comme le ………ou le……. Ishimwe porte le………de Messi. Avec </a:t>
            </a:r>
            <a:r>
              <a:rPr lang="LID8192" dirty="0" smtClean="0"/>
              <a:t>son</a:t>
            </a:r>
            <a:r>
              <a:rPr lang="fr-FR" dirty="0" smtClean="0"/>
              <a:t>……, </a:t>
            </a:r>
            <a:r>
              <a:rPr lang="LID8192" dirty="0" smtClean="0"/>
              <a:t>il </a:t>
            </a:r>
            <a:r>
              <a:rPr lang="fr-FR" dirty="0" smtClean="0"/>
              <a:t>joue au…. avec ses amis. </a:t>
            </a:r>
            <a:r>
              <a:rPr lang="fr-FR" dirty="0"/>
              <a:t>Profitant de </a:t>
            </a:r>
            <a:r>
              <a:rPr lang="fr-FR" dirty="0" smtClean="0"/>
              <a:t>la</a:t>
            </a:r>
            <a:r>
              <a:rPr lang="LID8192" dirty="0" smtClean="0"/>
              <a:t> </a:t>
            </a:r>
            <a:r>
              <a:rPr lang="fr-FR" dirty="0"/>
              <a:t>grande </a:t>
            </a:r>
            <a:r>
              <a:rPr lang="fr-FR" dirty="0" smtClean="0"/>
              <a:t>chaussée </a:t>
            </a:r>
            <a:r>
              <a:rPr lang="fr-FR" dirty="0"/>
              <a:t>déserte de voiture et de moto, la </a:t>
            </a:r>
            <a:r>
              <a:rPr lang="fr-FR" dirty="0" smtClean="0"/>
              <a:t>petite Anora fait du…… 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</a:t>
            </a:r>
            <a:r>
              <a:rPr lang="LID8192" dirty="0" smtClean="0"/>
              <a:t> la</a:t>
            </a:r>
            <a:r>
              <a:rPr lang="fr-FR" dirty="0" smtClean="0"/>
              <a:t> </a:t>
            </a:r>
            <a:r>
              <a:rPr lang="fr-FR" dirty="0"/>
              <a:t>…………...Ishimwe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dirty="0"/>
              <a:t>ballon, gymnastique, jogging, but, cyclisme, football, </a:t>
            </a:r>
            <a:r>
              <a:rPr lang="fr-FR" b="1" i="1" dirty="0" smtClean="0"/>
              <a:t>tenues, </a:t>
            </a:r>
            <a:r>
              <a:rPr lang="fr-FR" b="1" i="1" dirty="0"/>
              <a:t>marche, équipe, trottinette, individuelle, </a:t>
            </a:r>
            <a:r>
              <a:rPr lang="fr-FR" b="1" i="1" strike="sngStrike" dirty="0"/>
              <a:t>sport,</a:t>
            </a:r>
            <a:r>
              <a:rPr lang="fr-FR" b="1" i="1" dirty="0"/>
              <a:t> </a:t>
            </a:r>
            <a:r>
              <a:rPr lang="fr-FR" b="1" i="1" strike="sngStrike" dirty="0"/>
              <a:t>maillot</a:t>
            </a:r>
            <a:r>
              <a:rPr lang="fr-FR" b="1" i="1" dirty="0"/>
              <a:t>, basketball, tennis, </a:t>
            </a:r>
            <a:r>
              <a:rPr lang="fr-FR" b="1" i="1" dirty="0" smtClean="0"/>
              <a:t>volleyball.</a:t>
            </a:r>
            <a:endParaRPr lang="fr-FR" b="1" i="1" dirty="0"/>
          </a:p>
          <a:p>
            <a:pPr marL="0" indent="0">
              <a:buNone/>
            </a:pPr>
            <a:r>
              <a:rPr lang="fr-FR" dirty="0"/>
              <a:t>Nous sommes au premier dimanche du mois à Kigali, les 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motos; il n'y a pas de </a:t>
            </a:r>
            <a:r>
              <a:rPr lang="fr-FR" dirty="0" smtClean="0"/>
              <a:t>pollution.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activité………, comme le…. et la ……… ; tandis que les autres font le sport collectif, comme le ………ou le……. Ishimwe porte le………de Messi. Avec son……, il joue au…. avec ses amis</a:t>
            </a:r>
            <a:r>
              <a:rPr lang="fr-FR" dirty="0"/>
              <a:t>. Profitant de </a:t>
            </a:r>
            <a:r>
              <a:rPr lang="fr-FR" dirty="0" smtClean="0"/>
              <a:t>la</a:t>
            </a:r>
            <a:r>
              <a:rPr lang="LID8192" dirty="0" smtClean="0"/>
              <a:t> </a:t>
            </a:r>
            <a:r>
              <a:rPr lang="fr-FR" dirty="0" smtClean="0"/>
              <a:t>grande  </a:t>
            </a:r>
            <a:r>
              <a:rPr lang="fr-FR" dirty="0"/>
              <a:t>chaussée déserte de voiture et de moto, la petite  </a:t>
            </a:r>
            <a:r>
              <a:rPr lang="fr-FR" dirty="0" smtClean="0"/>
              <a:t>Anora fait du…… 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</a:t>
            </a:r>
            <a:r>
              <a:rPr lang="LID8192" dirty="0" smtClean="0"/>
              <a:t> la</a:t>
            </a:r>
            <a:r>
              <a:rPr lang="fr-FR" dirty="0" smtClean="0"/>
              <a:t> </a:t>
            </a:r>
            <a:r>
              <a:rPr lang="fr-FR" dirty="0"/>
              <a:t>…………...Ishimwe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dirty="0"/>
              <a:t>ballon, gymnastique, jogging, but, cyclisme, football,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dirty="0"/>
              <a:t>marche, équipe, trottinette,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basketball, </a:t>
            </a:r>
            <a:r>
              <a:rPr lang="fr-FR" b="1" i="1" strike="sngStrike" dirty="0">
                <a:solidFill>
                  <a:srgbClr val="FF0000"/>
                </a:solidFill>
              </a:rPr>
              <a:t>tennis,</a:t>
            </a:r>
            <a:r>
              <a:rPr lang="fr-FR" b="1" i="1" dirty="0"/>
              <a:t> </a:t>
            </a:r>
            <a:r>
              <a:rPr lang="fr-FR" b="1" i="1" dirty="0" smtClean="0"/>
              <a:t>volleyball.</a:t>
            </a:r>
            <a:endParaRPr lang="fr-FR" b="1" i="1" dirty="0"/>
          </a:p>
          <a:p>
            <a:pPr marL="0" indent="0">
              <a:buNone/>
            </a:pPr>
            <a:r>
              <a:rPr lang="fr-FR" dirty="0"/>
              <a:t>Nous sommes au premier dimanche du mois à Kigali, les 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</a:t>
            </a:r>
            <a:r>
              <a:rPr lang="fr-FR" dirty="0" smtClean="0"/>
              <a:t> ; </a:t>
            </a:r>
            <a:r>
              <a:rPr lang="fr-FR" dirty="0"/>
              <a:t>il n'y a pas de pollution</a:t>
            </a:r>
            <a:r>
              <a:rPr lang="fr-FR" dirty="0" smtClean="0"/>
              <a:t>.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</a:t>
            </a:r>
            <a:r>
              <a:rPr lang="LID8192" dirty="0" smtClean="0"/>
              <a:t> </a:t>
            </a:r>
            <a:r>
              <a:rPr lang="fr-FR" dirty="0" smtClean="0"/>
              <a:t>……</a:t>
            </a:r>
            <a:r>
              <a:rPr lang="LID8192" dirty="0" smtClean="0"/>
              <a:t>.</a:t>
            </a:r>
            <a:r>
              <a:rPr lang="fr-FR" b="1" i="1" dirty="0" smtClean="0"/>
              <a:t> </a:t>
            </a:r>
            <a:r>
              <a:rPr lang="fr-FR" dirty="0" smtClean="0"/>
              <a:t> et la ……… ; tandis que les autres font le sport collectif, comme le </a:t>
            </a:r>
            <a:r>
              <a:rPr lang="fr-FR" b="1" i="1" dirty="0" smtClean="0"/>
              <a:t>…….. </a:t>
            </a:r>
            <a:r>
              <a:rPr lang="fr-FR" dirty="0" smtClean="0"/>
              <a:t>ou le……. Ishimwe porte le………de Messi. Avec son……, il joue au…. avec ses amis</a:t>
            </a:r>
            <a:r>
              <a:rPr lang="fr-FR" dirty="0"/>
              <a:t>. Profitant de </a:t>
            </a:r>
            <a:r>
              <a:rPr lang="fr-FR" dirty="0" smtClean="0"/>
              <a:t>la</a:t>
            </a:r>
            <a:r>
              <a:rPr lang="LID8192" dirty="0" smtClean="0"/>
              <a:t> </a:t>
            </a:r>
            <a:r>
              <a:rPr lang="fr-FR" dirty="0" smtClean="0"/>
              <a:t>grande  </a:t>
            </a:r>
            <a:r>
              <a:rPr lang="fr-FR" dirty="0"/>
              <a:t>chaussée déserte de voiture et de moto, la petite  </a:t>
            </a:r>
            <a:r>
              <a:rPr lang="fr-FR" dirty="0" smtClean="0"/>
              <a:t>Anora fait du…… 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</a:t>
            </a:r>
            <a:r>
              <a:rPr lang="LID8192" dirty="0" smtClean="0"/>
              <a:t> la</a:t>
            </a:r>
            <a:r>
              <a:rPr lang="fr-FR" dirty="0" smtClean="0"/>
              <a:t> </a:t>
            </a:r>
            <a:r>
              <a:rPr lang="fr-FR" dirty="0"/>
              <a:t>…………...Ishimwe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dirty="0"/>
              <a:t>ballon, gymnastique, jogging, but, cyclisme, football,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dirty="0"/>
              <a:t>marche, équipe, trottinette,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basketball, </a:t>
            </a:r>
            <a:r>
              <a:rPr lang="fr-FR" b="1" i="1" strike="sngStrike" dirty="0">
                <a:solidFill>
                  <a:srgbClr val="FF0000"/>
                </a:solidFill>
              </a:rPr>
              <a:t>tennis,</a:t>
            </a:r>
            <a:r>
              <a:rPr lang="fr-FR" b="1" i="1" dirty="0"/>
              <a:t> </a:t>
            </a:r>
            <a:r>
              <a:rPr lang="fr-FR" b="1" i="1" dirty="0" smtClean="0"/>
              <a:t>volleyball.</a:t>
            </a:r>
            <a:endParaRPr lang="fr-FR" b="1" i="1" dirty="0"/>
          </a:p>
          <a:p>
            <a:pPr marL="0" indent="0">
              <a:buNone/>
            </a:pPr>
            <a:r>
              <a:rPr lang="fr-FR" dirty="0"/>
              <a:t>Nous sommes au premier dimanche du mois à Kigali, les 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</a:t>
            </a:r>
            <a:r>
              <a:rPr lang="fr-FR" dirty="0" smtClean="0"/>
              <a:t> ; </a:t>
            </a:r>
            <a:r>
              <a:rPr lang="fr-FR" dirty="0"/>
              <a:t>il n'y a pas de pollution</a:t>
            </a:r>
            <a:r>
              <a:rPr lang="fr-FR" dirty="0" smtClean="0"/>
              <a:t>.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la ……… ; tandis que les autres font le sport collectif, comme le </a:t>
            </a:r>
            <a:r>
              <a:rPr lang="fr-FR" b="1" i="1" dirty="0" smtClean="0"/>
              <a:t>…….. </a:t>
            </a:r>
            <a:r>
              <a:rPr lang="fr-FR" dirty="0" smtClean="0"/>
              <a:t>ou le……. Ishimwe porte le………de Messi. Avec son……, il joue au…. avec ses amis</a:t>
            </a:r>
            <a:r>
              <a:rPr lang="fr-FR" dirty="0"/>
              <a:t>. Profitant de </a:t>
            </a:r>
            <a:r>
              <a:rPr lang="fr-FR" dirty="0" smtClean="0"/>
              <a:t>la</a:t>
            </a:r>
            <a:r>
              <a:rPr lang="LID8192" dirty="0" smtClean="0"/>
              <a:t> </a:t>
            </a:r>
            <a:r>
              <a:rPr lang="fr-FR" dirty="0" smtClean="0"/>
              <a:t>grande  </a:t>
            </a:r>
            <a:r>
              <a:rPr lang="fr-FR" dirty="0"/>
              <a:t>chaussée déserte de voiture et de moto, la petite  </a:t>
            </a:r>
            <a:r>
              <a:rPr lang="fr-FR" dirty="0" smtClean="0"/>
              <a:t>Anora fait du…… 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</a:t>
            </a:r>
            <a:r>
              <a:rPr lang="LID8192" dirty="0" smtClean="0"/>
              <a:t> la</a:t>
            </a:r>
            <a:r>
              <a:rPr lang="fr-FR" dirty="0" smtClean="0"/>
              <a:t> </a:t>
            </a:r>
            <a:r>
              <a:rPr lang="fr-FR" dirty="0"/>
              <a:t>…………...Ishimwe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dirty="0"/>
              <a:t>ballon, gymnastique, jogging, but, cyclisme, football,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dirty="0"/>
              <a:t>marche, équipe,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basketball, </a:t>
            </a:r>
            <a:r>
              <a:rPr lang="fr-FR" b="1" i="1" strike="sngStrike" dirty="0">
                <a:solidFill>
                  <a:srgbClr val="FF0000"/>
                </a:solidFill>
              </a:rPr>
              <a:t>tennis,</a:t>
            </a:r>
            <a:r>
              <a:rPr lang="fr-FR" b="1" i="1" dirty="0"/>
              <a:t> </a:t>
            </a:r>
            <a:r>
              <a:rPr lang="fr-FR" b="1" i="1" dirty="0" smtClean="0"/>
              <a:t>volleyball.</a:t>
            </a:r>
            <a:endParaRPr lang="fr-FR" b="1" i="1" dirty="0"/>
          </a:p>
          <a:p>
            <a:pPr marL="0" indent="0">
              <a:buNone/>
            </a:pPr>
            <a:r>
              <a:rPr lang="fr-FR" dirty="0"/>
              <a:t>Nous sommes au premier dimanche du mois à Kigali, les 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motos; il n'y a pas de </a:t>
            </a:r>
            <a:r>
              <a:rPr lang="fr-FR" dirty="0" smtClean="0"/>
              <a:t>pollution.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 smtClean="0"/>
              <a:t>…….. </a:t>
            </a:r>
            <a:r>
              <a:rPr lang="fr-FR" dirty="0" smtClean="0"/>
              <a:t>ou le……. Ishimwe porte le………de Messi. Avec son……, il joue au…. avec ses amis</a:t>
            </a:r>
            <a:r>
              <a:rPr lang="fr-FR" dirty="0"/>
              <a:t>. Profitant de </a:t>
            </a:r>
            <a:r>
              <a:rPr lang="fr-FR" dirty="0" smtClean="0"/>
              <a:t>la</a:t>
            </a:r>
            <a:r>
              <a:rPr lang="LID8192" dirty="0" smtClean="0"/>
              <a:t> </a:t>
            </a:r>
            <a:r>
              <a:rPr lang="fr-FR" dirty="0"/>
              <a:t>grande </a:t>
            </a:r>
            <a:r>
              <a:rPr lang="fr-FR" dirty="0" smtClean="0"/>
              <a:t>chaussée </a:t>
            </a:r>
            <a:r>
              <a:rPr lang="fr-FR" dirty="0"/>
              <a:t>déserte de voiture et de moto, la petite  </a:t>
            </a:r>
            <a:r>
              <a:rPr lang="fr-FR" dirty="0" smtClean="0"/>
              <a:t>Anora fait du…… 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</a:t>
            </a:r>
            <a:r>
              <a:rPr lang="LID8192" dirty="0" smtClean="0"/>
              <a:t> la</a:t>
            </a:r>
            <a:r>
              <a:rPr lang="fr-FR" dirty="0" smtClean="0"/>
              <a:t> </a:t>
            </a:r>
            <a:r>
              <a:rPr lang="fr-FR" dirty="0"/>
              <a:t>…………...Ishimwe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dirty="0"/>
              <a:t>ballon, gymnastique, jogging, but, cyclisme, football,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dirty="0"/>
              <a:t>marche, équipe,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basketball, tennis,</a:t>
            </a:r>
            <a:r>
              <a:rPr lang="fr-FR" b="1" i="1" dirty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vo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lleyball.</a:t>
            </a:r>
            <a:endParaRPr lang="fr-FR" b="1" i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Nous sommes au premier dimanche du mois à Kigali, les 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motos; il n'y a pas de </a:t>
            </a:r>
            <a:r>
              <a:rPr lang="fr-FR" dirty="0" smtClean="0"/>
              <a:t>pollution.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/>
              <a:t>basketball</a:t>
            </a:r>
            <a:r>
              <a:rPr lang="fr-FR" dirty="0" smtClean="0"/>
              <a:t> ou le……</a:t>
            </a:r>
            <a:r>
              <a:rPr lang="LID8192" dirty="0" smtClean="0"/>
              <a:t>..</a:t>
            </a:r>
            <a:r>
              <a:rPr lang="fr-FR" b="1" i="1" dirty="0" smtClean="0"/>
              <a:t>.</a:t>
            </a:r>
            <a:r>
              <a:rPr lang="fr-FR" dirty="0" smtClean="0"/>
              <a:t> Ishimwe porte le………de Messi. Avec son……, il joue au…... avec ses amis</a:t>
            </a:r>
            <a:r>
              <a:rPr lang="fr-FR" dirty="0"/>
              <a:t>. </a:t>
            </a:r>
            <a:r>
              <a:rPr lang="fr-FR" dirty="0" smtClean="0"/>
              <a:t>Profitant</a:t>
            </a:r>
            <a:r>
              <a:rPr lang="LID8192" dirty="0" smtClean="0"/>
              <a:t> </a:t>
            </a:r>
            <a:r>
              <a:rPr lang="fr-FR" dirty="0"/>
              <a:t>de </a:t>
            </a:r>
            <a:r>
              <a:rPr lang="fr-FR" dirty="0" smtClean="0"/>
              <a:t>la</a:t>
            </a:r>
            <a:r>
              <a:rPr lang="LID8192" dirty="0" smtClean="0"/>
              <a:t> </a:t>
            </a:r>
            <a:r>
              <a:rPr lang="fr-FR" dirty="0" smtClean="0"/>
              <a:t>grande chaussée </a:t>
            </a:r>
            <a:r>
              <a:rPr lang="fr-FR" dirty="0"/>
              <a:t>déserte de voiture et de moto, la petite  </a:t>
            </a:r>
            <a:r>
              <a:rPr lang="fr-FR" dirty="0" smtClean="0"/>
              <a:t>Anora fait du…… 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 </a:t>
            </a:r>
            <a:r>
              <a:rPr lang="LID8192" dirty="0" smtClean="0"/>
              <a:t>la</a:t>
            </a:r>
            <a:r>
              <a:rPr lang="fr-FR" dirty="0" smtClean="0"/>
              <a:t>…………...</a:t>
            </a:r>
            <a:r>
              <a:rPr lang="fr-FR" dirty="0"/>
              <a:t>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dirty="0"/>
              <a:t>ballon, gymnastique, jogging, but, cyclisme, football,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dirty="0"/>
              <a:t>marche, équipe,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basketball, tennis,</a:t>
            </a:r>
            <a:r>
              <a:rPr lang="fr-FR" b="1" i="1" dirty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vo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lleyball.</a:t>
            </a:r>
            <a:endParaRPr lang="fr-FR" b="1" i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Nous sommes au premier dimanche du mois à Kigali, les 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motos; il n'y a pas de </a:t>
            </a:r>
            <a:r>
              <a:rPr lang="fr-FR" dirty="0" smtClean="0"/>
              <a:t>pollution.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/>
              <a:t>basketball</a:t>
            </a:r>
            <a:r>
              <a:rPr lang="fr-FR" dirty="0" smtClean="0"/>
              <a:t> ou le </a:t>
            </a:r>
            <a:r>
              <a:rPr lang="fr-FR" b="1" i="1" dirty="0" smtClean="0"/>
              <a:t>volleyball.</a:t>
            </a:r>
            <a:r>
              <a:rPr lang="fr-FR" dirty="0" smtClean="0"/>
              <a:t> Ishimwe porte le………de Messi. Avec son……, il joue au…... avec ses amis</a:t>
            </a:r>
            <a:r>
              <a:rPr lang="fr-FR" dirty="0"/>
              <a:t>. </a:t>
            </a:r>
            <a:r>
              <a:rPr lang="fr-FR" dirty="0" smtClean="0"/>
              <a:t>Profitant</a:t>
            </a:r>
            <a:r>
              <a:rPr lang="LID8192" dirty="0" smtClean="0"/>
              <a:t> </a:t>
            </a:r>
            <a:r>
              <a:rPr lang="fr-FR" dirty="0"/>
              <a:t>de </a:t>
            </a:r>
            <a:r>
              <a:rPr lang="fr-FR" dirty="0" smtClean="0"/>
              <a:t>la</a:t>
            </a:r>
            <a:r>
              <a:rPr lang="LID8192" dirty="0" smtClean="0"/>
              <a:t> </a:t>
            </a:r>
            <a:r>
              <a:rPr lang="fr-FR" dirty="0" smtClean="0"/>
              <a:t>grande chaussée </a:t>
            </a:r>
            <a:r>
              <a:rPr lang="fr-FR" dirty="0"/>
              <a:t>déserte de voiture et de moto, la petite  </a:t>
            </a:r>
            <a:r>
              <a:rPr lang="fr-FR" dirty="0" smtClean="0"/>
              <a:t>Anora fait du…… 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 </a:t>
            </a:r>
            <a:r>
              <a:rPr lang="LID8192" dirty="0" smtClean="0"/>
              <a:t>la</a:t>
            </a:r>
            <a:r>
              <a:rPr lang="fr-FR" dirty="0" smtClean="0"/>
              <a:t>…………...</a:t>
            </a:r>
            <a:r>
              <a:rPr lang="fr-FR" dirty="0"/>
              <a:t>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dirty="0"/>
              <a:t>ballon, gymnastique, jogging, but, cyclisme, football,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dirty="0"/>
              <a:t>marche, équipe,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basketball, tennis,</a:t>
            </a:r>
            <a:r>
              <a:rPr lang="fr-FR" b="1" i="1" dirty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vo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lleyball.</a:t>
            </a:r>
            <a:endParaRPr lang="fr-FR" b="1" i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Nous sommes au premier dimanche du mois à Kigali, les </a:t>
            </a:r>
            <a:r>
              <a:rPr lang="fr-FR" dirty="0" smtClean="0"/>
              <a:t>boutiques</a:t>
            </a:r>
            <a:r>
              <a:rPr lang="LID8192" dirty="0" smtClean="0"/>
              <a:t> ferment,</a:t>
            </a:r>
            <a:r>
              <a:rPr lang="fr-FR" dirty="0"/>
              <a:t> la police arrête la circulation des voitures et motos; il n'y a pas de pollution.</a:t>
            </a:r>
            <a:r>
              <a:rPr lang="fr-FR" dirty="0" smtClean="0"/>
              <a:t>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/>
              <a:t>basketball</a:t>
            </a:r>
            <a:r>
              <a:rPr lang="fr-FR" dirty="0" smtClean="0"/>
              <a:t> ou le </a:t>
            </a:r>
            <a:r>
              <a:rPr lang="fr-FR" b="1" i="1" dirty="0" smtClean="0"/>
              <a:t>volleyball.</a:t>
            </a:r>
            <a:r>
              <a:rPr lang="fr-FR" dirty="0" smtClean="0"/>
              <a:t> Ishimwe porte le </a:t>
            </a:r>
            <a:r>
              <a:rPr lang="fr-FR" b="1" i="1" dirty="0" smtClean="0">
                <a:solidFill>
                  <a:schemeClr val="tx1"/>
                </a:solidFill>
              </a:rPr>
              <a:t>maillot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 Messi. Avec son ……, il joue au…. avec ses amis</a:t>
            </a:r>
            <a:r>
              <a:rPr lang="fr-FR" dirty="0"/>
              <a:t>. Profitant de </a:t>
            </a:r>
            <a:r>
              <a:rPr lang="fr-FR" dirty="0" smtClean="0"/>
              <a:t>la</a:t>
            </a:r>
            <a:r>
              <a:rPr lang="LID8192" dirty="0" smtClean="0"/>
              <a:t> </a:t>
            </a:r>
            <a:r>
              <a:rPr lang="fr-FR" dirty="0" smtClean="0"/>
              <a:t>grande chaussée </a:t>
            </a:r>
            <a:r>
              <a:rPr lang="fr-FR" dirty="0"/>
              <a:t>déserte de voiture et de moto, la petite  </a:t>
            </a:r>
            <a:r>
              <a:rPr lang="fr-FR" dirty="0" smtClean="0"/>
              <a:t>Anora fait du…… 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</a:t>
            </a:r>
            <a:r>
              <a:rPr lang="LID8192" dirty="0" smtClean="0"/>
              <a:t> la</a:t>
            </a:r>
            <a:r>
              <a:rPr lang="fr-FR" dirty="0" smtClean="0"/>
              <a:t> </a:t>
            </a:r>
            <a:r>
              <a:rPr lang="fr-FR" dirty="0"/>
              <a:t>…………...Ishimwe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strike="sngStrike" dirty="0">
                <a:solidFill>
                  <a:srgbClr val="FF0000"/>
                </a:solidFill>
              </a:rPr>
              <a:t>ballon</a:t>
            </a:r>
            <a:r>
              <a:rPr lang="fr-FR" b="1" i="1" dirty="0"/>
              <a:t>, gymnastique, jogging, but, cyclisme, </a:t>
            </a:r>
            <a:r>
              <a:rPr lang="fr-FR" b="1" i="1" strike="sngStrike" dirty="0">
                <a:solidFill>
                  <a:srgbClr val="FF0000"/>
                </a:solidFill>
              </a:rPr>
              <a:t>football</a:t>
            </a:r>
            <a:r>
              <a:rPr lang="fr-FR" b="1" i="1" dirty="0"/>
              <a:t>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dirty="0"/>
              <a:t>marche, équipe,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basketball, tennis,</a:t>
            </a:r>
            <a:r>
              <a:rPr lang="fr-FR" b="1" i="1" dirty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vo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lleyball.</a:t>
            </a:r>
            <a:endParaRPr lang="fr-FR" b="1" i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Nous sommes au premier dimanche du mois à Kigali, les </a:t>
            </a:r>
            <a:r>
              <a:rPr lang="fr-FR" dirty="0" smtClean="0"/>
              <a:t>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motos; il n'y a pas de pollution.</a:t>
            </a:r>
            <a:r>
              <a:rPr lang="fr-FR" dirty="0" smtClean="0"/>
              <a:t>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/>
              <a:t>basketball</a:t>
            </a:r>
            <a:r>
              <a:rPr lang="fr-FR" dirty="0" smtClean="0"/>
              <a:t> ou le </a:t>
            </a:r>
            <a:r>
              <a:rPr lang="fr-FR" b="1" i="1" dirty="0" smtClean="0"/>
              <a:t>volleyball.</a:t>
            </a:r>
            <a:r>
              <a:rPr lang="fr-FR" dirty="0" smtClean="0"/>
              <a:t> Ishimwe porte le </a:t>
            </a:r>
            <a:r>
              <a:rPr lang="fr-FR" b="1" i="1" dirty="0" smtClean="0">
                <a:solidFill>
                  <a:schemeClr val="tx1"/>
                </a:solidFill>
              </a:rPr>
              <a:t>maillot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 Messi. Avec son </a:t>
            </a:r>
            <a:r>
              <a:rPr lang="fr-FR" b="1" i="1" dirty="0" smtClean="0"/>
              <a:t>ballon</a:t>
            </a:r>
            <a:r>
              <a:rPr lang="fr-FR" dirty="0" smtClean="0"/>
              <a:t>, il joue au……… avec ses amis. Profitant </a:t>
            </a:r>
            <a:r>
              <a:rPr lang="fr-FR" dirty="0"/>
              <a:t>de </a:t>
            </a:r>
            <a:r>
              <a:rPr lang="fr-FR" dirty="0" smtClean="0"/>
              <a:t>la</a:t>
            </a:r>
            <a:r>
              <a:rPr lang="LID8192" dirty="0" smtClean="0"/>
              <a:t> </a:t>
            </a:r>
            <a:r>
              <a:rPr lang="fr-FR" dirty="0" smtClean="0"/>
              <a:t>grande chaussée déserte de voiture et de moto, la petite Anora fait du…… 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</a:t>
            </a:r>
            <a:r>
              <a:rPr lang="LID8192" dirty="0" smtClean="0"/>
              <a:t> la</a:t>
            </a:r>
            <a:r>
              <a:rPr lang="fr-FR" dirty="0" smtClean="0"/>
              <a:t> </a:t>
            </a:r>
            <a:r>
              <a:rPr lang="fr-FR" dirty="0"/>
              <a:t>…………...Ishimwe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strike="sngStrike" dirty="0">
                <a:solidFill>
                  <a:srgbClr val="FF0000"/>
                </a:solidFill>
              </a:rPr>
              <a:t>ballon</a:t>
            </a:r>
            <a:r>
              <a:rPr lang="fr-FR" b="1" i="1" dirty="0"/>
              <a:t>, gymnastique, jogging, but, cyclisme, </a:t>
            </a:r>
            <a:r>
              <a:rPr lang="fr-FR" b="1" i="1" strike="sngStrike" dirty="0">
                <a:solidFill>
                  <a:srgbClr val="FF0000"/>
                </a:solidFill>
              </a:rPr>
              <a:t>football</a:t>
            </a:r>
            <a:r>
              <a:rPr lang="fr-FR" b="1" i="1" dirty="0"/>
              <a:t>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dirty="0"/>
              <a:t>marche, équipe,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basketball, tennis,</a:t>
            </a:r>
            <a:r>
              <a:rPr lang="fr-FR" b="1" i="1" dirty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vo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lleyball.</a:t>
            </a:r>
            <a:endParaRPr lang="fr-FR" b="1" i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Nous sommes au premier dimanche du mois à Kigali, les </a:t>
            </a:r>
            <a:r>
              <a:rPr lang="fr-FR" dirty="0" smtClean="0"/>
              <a:t>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motos; il n'y a pas de pollution.</a:t>
            </a:r>
            <a:r>
              <a:rPr lang="fr-FR" dirty="0" smtClean="0"/>
              <a:t>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/>
              <a:t>basketball</a:t>
            </a:r>
            <a:r>
              <a:rPr lang="fr-FR" dirty="0" smtClean="0"/>
              <a:t> ou le </a:t>
            </a:r>
            <a:r>
              <a:rPr lang="fr-FR" b="1" i="1" dirty="0" smtClean="0"/>
              <a:t>volleyball.</a:t>
            </a:r>
            <a:r>
              <a:rPr lang="fr-FR" dirty="0" smtClean="0"/>
              <a:t> Ishimwe porte le </a:t>
            </a:r>
            <a:r>
              <a:rPr lang="fr-FR" b="1" i="1" dirty="0" smtClean="0">
                <a:solidFill>
                  <a:schemeClr val="tx1"/>
                </a:solidFill>
              </a:rPr>
              <a:t>maillot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 Messi. Avec son </a:t>
            </a:r>
            <a:r>
              <a:rPr lang="fr-FR" b="1" i="1" dirty="0" smtClean="0"/>
              <a:t>ballon</a:t>
            </a:r>
            <a:r>
              <a:rPr lang="fr-FR" dirty="0" smtClean="0"/>
              <a:t>, il joue au </a:t>
            </a:r>
            <a:r>
              <a:rPr lang="fr-FR" b="1" i="1" dirty="0"/>
              <a:t>football </a:t>
            </a:r>
            <a:r>
              <a:rPr lang="fr-FR" dirty="0" smtClean="0"/>
              <a:t> avec ses amis. Profitant </a:t>
            </a:r>
            <a:r>
              <a:rPr lang="fr-FR" dirty="0"/>
              <a:t>de </a:t>
            </a:r>
            <a:r>
              <a:rPr lang="fr-FR" dirty="0" smtClean="0"/>
              <a:t>la</a:t>
            </a:r>
            <a:r>
              <a:rPr lang="LID8192" dirty="0" smtClean="0"/>
              <a:t> </a:t>
            </a:r>
            <a:r>
              <a:rPr lang="fr-FR" dirty="0" smtClean="0"/>
              <a:t>grande chaussée déserte de voiture et de moto, la petite Anora fait du…… 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</a:t>
            </a:r>
            <a:r>
              <a:rPr lang="LID8192" dirty="0" smtClean="0"/>
              <a:t> la</a:t>
            </a:r>
            <a:r>
              <a:rPr lang="fr-FR" dirty="0" smtClean="0"/>
              <a:t> </a:t>
            </a:r>
            <a:r>
              <a:rPr lang="fr-FR" dirty="0"/>
              <a:t>…………...Ishimwe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DÉROULEMENT DE LA SÉQUENCE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774441"/>
            <a:ext cx="5947164" cy="5101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b="1" dirty="0"/>
              <a:t>Niveau :</a:t>
            </a:r>
            <a:r>
              <a:rPr lang="fr-FR" dirty="0"/>
              <a:t> A1 </a:t>
            </a:r>
            <a:endParaRPr lang="LID8192" dirty="0" smtClean="0"/>
          </a:p>
          <a:p>
            <a:r>
              <a:rPr lang="fr-FR" b="1" dirty="0" smtClean="0"/>
              <a:t>Public</a:t>
            </a:r>
            <a:r>
              <a:rPr lang="LID8192" b="1" dirty="0" smtClean="0"/>
              <a:t> :</a:t>
            </a:r>
            <a:r>
              <a:rPr lang="fr-FR" dirty="0" smtClean="0"/>
              <a:t> adolescent</a:t>
            </a:r>
            <a:endParaRPr lang="fr-FR" dirty="0"/>
          </a:p>
          <a:p>
            <a:r>
              <a:rPr lang="fr-FR" b="1" dirty="0"/>
              <a:t>Objectifs pragmatiques : </a:t>
            </a:r>
            <a:r>
              <a:rPr lang="fr-FR" dirty="0"/>
              <a:t>communiquer à l’oral et à </a:t>
            </a:r>
            <a:r>
              <a:rPr lang="fr-FR" dirty="0" smtClean="0"/>
              <a:t> </a:t>
            </a:r>
            <a:r>
              <a:rPr lang="fr-FR" dirty="0"/>
              <a:t>l’écrit dans les situations en rapport avec les sports.</a:t>
            </a:r>
          </a:p>
          <a:p>
            <a:r>
              <a:rPr lang="fr-FR" b="1" dirty="0"/>
              <a:t>Objectifs linguistiques </a:t>
            </a:r>
            <a:r>
              <a:rPr lang="fr-FR" b="1" dirty="0" smtClean="0"/>
              <a:t>:</a:t>
            </a:r>
            <a:r>
              <a:rPr lang="fr-FR" dirty="0" smtClean="0"/>
              <a:t>Différencier </a:t>
            </a:r>
            <a:r>
              <a:rPr lang="fr-FR" dirty="0"/>
              <a:t>les expressions faire de / jouer à </a:t>
            </a:r>
          </a:p>
          <a:p>
            <a:r>
              <a:rPr lang="fr-FR" b="1" dirty="0"/>
              <a:t>Objectifs socioculturels : </a:t>
            </a:r>
            <a:r>
              <a:rPr lang="fr-FR" dirty="0"/>
              <a:t>Découvrir la journée du sport au Rwanda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4211250" cy="2844801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/>
              <a:t>Mise en route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/>
              <a:t>Compréhension globale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/>
              <a:t>Compréhension détaillée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/>
              <a:t>Point sur la </a:t>
            </a:r>
            <a:r>
              <a:rPr lang="fr-FR" sz="2800" b="1" dirty="0" smtClean="0"/>
              <a:t>langue</a:t>
            </a:r>
            <a:endParaRPr lang="LID8192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 smtClean="0"/>
              <a:t>Production</a:t>
            </a:r>
            <a:endParaRPr lang="fr-FR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strike="sngStrike" dirty="0">
                <a:solidFill>
                  <a:srgbClr val="FF0000"/>
                </a:solidFill>
              </a:rPr>
              <a:t>ballon</a:t>
            </a:r>
            <a:r>
              <a:rPr lang="fr-FR" b="1" i="1" dirty="0"/>
              <a:t>, gymnastique, jogging, but, </a:t>
            </a:r>
            <a:r>
              <a:rPr lang="fr-FR" b="1" i="1" strike="sngStrike" dirty="0">
                <a:solidFill>
                  <a:srgbClr val="FF0000"/>
                </a:solidFill>
              </a:rPr>
              <a:t>cyclisme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football</a:t>
            </a:r>
            <a:r>
              <a:rPr lang="fr-FR" b="1" i="1" dirty="0"/>
              <a:t>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dirty="0"/>
              <a:t>marche, équipe,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basketball, tennis,</a:t>
            </a:r>
            <a:r>
              <a:rPr lang="fr-FR" b="1" i="1" dirty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vo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lleyball.</a:t>
            </a:r>
            <a:endParaRPr lang="fr-FR" b="1" i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Nous sommes au premier dimanche du mois à Kigali, les </a:t>
            </a:r>
            <a:r>
              <a:rPr lang="fr-FR" dirty="0" smtClean="0"/>
              <a:t>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motos; il n'y a pas de pollution.</a:t>
            </a:r>
            <a:r>
              <a:rPr lang="fr-FR" dirty="0" smtClean="0"/>
              <a:t>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/>
              <a:t>basketball</a:t>
            </a:r>
            <a:r>
              <a:rPr lang="fr-FR" dirty="0" smtClean="0"/>
              <a:t> ou le </a:t>
            </a:r>
            <a:r>
              <a:rPr lang="fr-FR" b="1" i="1" dirty="0" smtClean="0"/>
              <a:t>volleyball.</a:t>
            </a:r>
            <a:r>
              <a:rPr lang="fr-FR" dirty="0" smtClean="0"/>
              <a:t> Ishimwe porte le </a:t>
            </a:r>
            <a:r>
              <a:rPr lang="fr-FR" b="1" i="1" dirty="0" smtClean="0">
                <a:solidFill>
                  <a:schemeClr val="tx1"/>
                </a:solidFill>
              </a:rPr>
              <a:t>maillot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 Messi. Avec son </a:t>
            </a:r>
            <a:r>
              <a:rPr lang="fr-FR" b="1" i="1" dirty="0" smtClean="0"/>
              <a:t>ballon</a:t>
            </a:r>
            <a:r>
              <a:rPr lang="fr-FR" dirty="0" smtClean="0"/>
              <a:t>, il joue au </a:t>
            </a:r>
            <a:r>
              <a:rPr lang="fr-FR" b="1" i="1" dirty="0"/>
              <a:t>football </a:t>
            </a:r>
            <a:r>
              <a:rPr lang="fr-FR" dirty="0" smtClean="0"/>
              <a:t> avec ses amis</a:t>
            </a:r>
            <a:r>
              <a:rPr lang="fr-FR" dirty="0"/>
              <a:t>. Profitant de </a:t>
            </a:r>
            <a:r>
              <a:rPr lang="fr-FR" dirty="0" smtClean="0"/>
              <a:t>la grande </a:t>
            </a:r>
            <a:r>
              <a:rPr lang="fr-FR" dirty="0"/>
              <a:t>chaussée déserte de voiture et de moto, la petite  </a:t>
            </a:r>
            <a:r>
              <a:rPr lang="fr-FR" dirty="0" smtClean="0"/>
              <a:t>Anora fait du </a:t>
            </a:r>
            <a:r>
              <a:rPr lang="fr-FR" b="1" i="1" dirty="0"/>
              <a:t>cyclisme </a:t>
            </a:r>
            <a:r>
              <a:rPr lang="fr-FR" dirty="0" smtClean="0"/>
              <a:t>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 </a:t>
            </a:r>
            <a:r>
              <a:rPr lang="LID8192" dirty="0" smtClean="0"/>
              <a:t>la</a:t>
            </a:r>
            <a:r>
              <a:rPr lang="fr-FR" dirty="0" smtClean="0"/>
              <a:t>…………...</a:t>
            </a:r>
            <a:r>
              <a:rPr lang="fr-FR" dirty="0"/>
              <a:t>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strike="sngStrike" dirty="0">
                <a:solidFill>
                  <a:srgbClr val="FF0000"/>
                </a:solidFill>
              </a:rPr>
              <a:t>ballon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gymnastique</a:t>
            </a:r>
            <a:r>
              <a:rPr lang="fr-FR" b="1" i="1" dirty="0"/>
              <a:t>, jogging, but, </a:t>
            </a:r>
            <a:r>
              <a:rPr lang="fr-FR" b="1" i="1" strike="sngStrike" dirty="0">
                <a:solidFill>
                  <a:srgbClr val="FF0000"/>
                </a:solidFill>
              </a:rPr>
              <a:t>cyclisme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football</a:t>
            </a:r>
            <a:r>
              <a:rPr lang="fr-FR" b="1" i="1" dirty="0"/>
              <a:t>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dirty="0"/>
              <a:t>marche, équipe,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basketball, tennis,</a:t>
            </a:r>
            <a:r>
              <a:rPr lang="fr-FR" b="1" i="1" dirty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vo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lleyball.</a:t>
            </a:r>
            <a:endParaRPr lang="fr-FR" b="1" i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Nous sommes au premier dimanche du mois à Kigali, les </a:t>
            </a:r>
            <a:r>
              <a:rPr lang="fr-FR" dirty="0" smtClean="0"/>
              <a:t>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motos; il n'y a pas de pollution.</a:t>
            </a:r>
            <a:r>
              <a:rPr lang="fr-FR" dirty="0" smtClean="0"/>
              <a:t>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/>
              <a:t>basketball</a:t>
            </a:r>
            <a:r>
              <a:rPr lang="fr-FR" dirty="0" smtClean="0"/>
              <a:t> ou le </a:t>
            </a:r>
            <a:r>
              <a:rPr lang="fr-FR" b="1" i="1" dirty="0" smtClean="0"/>
              <a:t>volleyball.</a:t>
            </a:r>
            <a:r>
              <a:rPr lang="fr-FR" dirty="0" smtClean="0"/>
              <a:t> Ishimwe porte le </a:t>
            </a:r>
            <a:r>
              <a:rPr lang="fr-FR" b="1" i="1" dirty="0" smtClean="0">
                <a:solidFill>
                  <a:schemeClr val="tx1"/>
                </a:solidFill>
              </a:rPr>
              <a:t>maillot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 Messi. Avec son </a:t>
            </a:r>
            <a:r>
              <a:rPr lang="fr-FR" b="1" i="1" dirty="0" smtClean="0"/>
              <a:t>ballon</a:t>
            </a:r>
            <a:r>
              <a:rPr lang="fr-FR" dirty="0" smtClean="0"/>
              <a:t>, il joue au </a:t>
            </a:r>
            <a:r>
              <a:rPr lang="fr-FR" b="1" i="1" dirty="0"/>
              <a:t>football </a:t>
            </a:r>
            <a:r>
              <a:rPr lang="fr-FR" dirty="0" smtClean="0"/>
              <a:t> avec ses amis</a:t>
            </a:r>
            <a:r>
              <a:rPr lang="fr-FR" dirty="0"/>
              <a:t>. Profitant de </a:t>
            </a:r>
            <a:r>
              <a:rPr lang="fr-FR" dirty="0" smtClean="0"/>
              <a:t>la grande </a:t>
            </a:r>
            <a:r>
              <a:rPr lang="fr-FR" dirty="0"/>
              <a:t>chaussée déserte de voiture et de moto, la petite  </a:t>
            </a:r>
            <a:r>
              <a:rPr lang="fr-FR" dirty="0" smtClean="0"/>
              <a:t>Anora fait du </a:t>
            </a:r>
            <a:r>
              <a:rPr lang="fr-FR" b="1" i="1" dirty="0"/>
              <a:t>cyclisme </a:t>
            </a:r>
            <a:r>
              <a:rPr lang="fr-FR" dirty="0" smtClean="0"/>
              <a:t>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</a:t>
            </a:r>
            <a:r>
              <a:rPr lang="fr-FR" dirty="0" smtClean="0"/>
              <a:t>la </a:t>
            </a:r>
            <a:r>
              <a:rPr lang="fr-FR" b="1" i="1" dirty="0"/>
              <a:t>gymnastique </a:t>
            </a:r>
            <a:r>
              <a:rPr lang="fr-FR" dirty="0" smtClean="0"/>
              <a:t>dirigée </a:t>
            </a:r>
            <a:r>
              <a:rPr lang="fr-FR" dirty="0"/>
              <a:t>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 </a:t>
            </a:r>
            <a:r>
              <a:rPr lang="LID8192" dirty="0" smtClean="0"/>
              <a:t>la</a:t>
            </a:r>
            <a:r>
              <a:rPr lang="fr-FR" dirty="0" smtClean="0"/>
              <a:t>…………...</a:t>
            </a:r>
            <a:r>
              <a:rPr lang="fr-FR" dirty="0"/>
              <a:t>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strike="sngStrike" dirty="0">
                <a:solidFill>
                  <a:srgbClr val="FF0000"/>
                </a:solidFill>
              </a:rPr>
              <a:t>ballon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gymnastique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jogging</a:t>
            </a:r>
            <a:r>
              <a:rPr lang="fr-FR" b="1" i="1" dirty="0"/>
              <a:t>, but, </a:t>
            </a:r>
            <a:r>
              <a:rPr lang="fr-FR" b="1" i="1" strike="sngStrike" dirty="0">
                <a:solidFill>
                  <a:srgbClr val="FF0000"/>
                </a:solidFill>
              </a:rPr>
              <a:t>cyclisme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football</a:t>
            </a:r>
            <a:r>
              <a:rPr lang="fr-FR" b="1" i="1" dirty="0"/>
              <a:t>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dirty="0"/>
              <a:t>marche, équipe,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basketball, tennis,</a:t>
            </a:r>
            <a:r>
              <a:rPr lang="fr-FR" b="1" i="1" dirty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vo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lleyball.</a:t>
            </a:r>
            <a:endParaRPr lang="fr-FR" b="1" i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Nous sommes au premier dimanche du mois à Kigali, les </a:t>
            </a:r>
            <a:r>
              <a:rPr lang="fr-FR" dirty="0" smtClean="0"/>
              <a:t>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motos; il n'y a pas de pollution.</a:t>
            </a:r>
            <a:r>
              <a:rPr lang="fr-FR" dirty="0" smtClean="0"/>
              <a:t>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/>
              <a:t>basketball</a:t>
            </a:r>
            <a:r>
              <a:rPr lang="fr-FR" dirty="0" smtClean="0"/>
              <a:t> ou le </a:t>
            </a:r>
            <a:r>
              <a:rPr lang="fr-FR" b="1" i="1" dirty="0" smtClean="0"/>
              <a:t>volleyball.</a:t>
            </a:r>
            <a:r>
              <a:rPr lang="fr-FR" dirty="0" smtClean="0"/>
              <a:t> Ishimwe porte le </a:t>
            </a:r>
            <a:r>
              <a:rPr lang="fr-FR" b="1" i="1" dirty="0" smtClean="0">
                <a:solidFill>
                  <a:schemeClr val="tx1"/>
                </a:solidFill>
              </a:rPr>
              <a:t>maillot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 Messi. Avec son </a:t>
            </a:r>
            <a:r>
              <a:rPr lang="fr-FR" b="1" i="1" dirty="0" smtClean="0"/>
              <a:t>ballon</a:t>
            </a:r>
            <a:r>
              <a:rPr lang="fr-FR" dirty="0" smtClean="0"/>
              <a:t>, il joue au </a:t>
            </a:r>
            <a:r>
              <a:rPr lang="fr-FR" b="1" i="1" dirty="0"/>
              <a:t>football </a:t>
            </a:r>
            <a:r>
              <a:rPr lang="fr-FR" dirty="0" smtClean="0"/>
              <a:t> avec ses amis</a:t>
            </a:r>
            <a:r>
              <a:rPr lang="fr-FR" dirty="0"/>
              <a:t>. Profitant de </a:t>
            </a:r>
            <a:r>
              <a:rPr lang="fr-FR" dirty="0" smtClean="0"/>
              <a:t>la grande </a:t>
            </a:r>
            <a:r>
              <a:rPr lang="fr-FR" dirty="0"/>
              <a:t>chaussée déserte de voiture et de moto, la petite  </a:t>
            </a:r>
            <a:r>
              <a:rPr lang="fr-FR" dirty="0" smtClean="0"/>
              <a:t>Anora fait du </a:t>
            </a:r>
            <a:r>
              <a:rPr lang="fr-FR" b="1" i="1" dirty="0"/>
              <a:t>cyclisme </a:t>
            </a:r>
            <a:r>
              <a:rPr lang="fr-FR" dirty="0" smtClean="0"/>
              <a:t>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</a:t>
            </a:r>
            <a:r>
              <a:rPr lang="fr-FR" dirty="0" smtClean="0"/>
              <a:t>la </a:t>
            </a:r>
            <a:r>
              <a:rPr lang="fr-FR" b="1" i="1" dirty="0"/>
              <a:t>gymnastique </a:t>
            </a:r>
            <a:r>
              <a:rPr lang="fr-FR" dirty="0" smtClean="0"/>
              <a:t>dirigée </a:t>
            </a:r>
            <a:r>
              <a:rPr lang="fr-FR" dirty="0"/>
              <a:t>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</a:t>
            </a:r>
            <a:r>
              <a:rPr lang="fr-FR" dirty="0" smtClean="0"/>
              <a:t>du </a:t>
            </a:r>
            <a:r>
              <a:rPr lang="fr-FR" b="1" i="1" dirty="0" smtClean="0"/>
              <a:t>jogging.</a:t>
            </a:r>
            <a:r>
              <a:rPr lang="fr-FR" dirty="0" smtClean="0"/>
              <a:t> </a:t>
            </a:r>
            <a:r>
              <a:rPr lang="fr-FR" dirty="0"/>
              <a:t>Les personnes âgées, quant à </a:t>
            </a:r>
            <a:r>
              <a:rPr lang="fr-FR" dirty="0" smtClean="0"/>
              <a:t>elles, préfèrent </a:t>
            </a:r>
            <a:r>
              <a:rPr lang="LID8192" dirty="0" smtClean="0"/>
              <a:t>la</a:t>
            </a:r>
            <a:r>
              <a:rPr lang="fr-FR" dirty="0" smtClean="0"/>
              <a:t>…………...</a:t>
            </a:r>
            <a:r>
              <a:rPr lang="fr-FR" dirty="0"/>
              <a:t>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strike="sngStrike" dirty="0">
                <a:solidFill>
                  <a:srgbClr val="FF0000"/>
                </a:solidFill>
              </a:rPr>
              <a:t>ballon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gymnastique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jogging</a:t>
            </a:r>
            <a:r>
              <a:rPr lang="fr-FR" b="1" i="1" dirty="0"/>
              <a:t>, but, </a:t>
            </a:r>
            <a:r>
              <a:rPr lang="fr-FR" b="1" i="1" strike="sngStrike" dirty="0">
                <a:solidFill>
                  <a:srgbClr val="FF0000"/>
                </a:solidFill>
              </a:rPr>
              <a:t>cyclisme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football</a:t>
            </a:r>
            <a:r>
              <a:rPr lang="fr-FR" b="1" i="1" dirty="0"/>
              <a:t>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marche</a:t>
            </a:r>
            <a:r>
              <a:rPr lang="fr-FR" b="1" i="1" dirty="0"/>
              <a:t>, équipe,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basketball, tennis,</a:t>
            </a:r>
            <a:r>
              <a:rPr lang="fr-FR" b="1" i="1" dirty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vo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lleyball.</a:t>
            </a:r>
            <a:endParaRPr lang="fr-FR" b="1" i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Nous sommes au premier dimanche du mois à Kigali, les </a:t>
            </a:r>
            <a:r>
              <a:rPr lang="fr-FR" dirty="0" smtClean="0"/>
              <a:t>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motos; il n'y a pas de pollution.</a:t>
            </a:r>
            <a:r>
              <a:rPr lang="fr-FR" dirty="0" smtClean="0"/>
              <a:t>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/>
              <a:t>basketball</a:t>
            </a:r>
            <a:r>
              <a:rPr lang="fr-FR" dirty="0" smtClean="0"/>
              <a:t> ou le </a:t>
            </a:r>
            <a:r>
              <a:rPr lang="fr-FR" b="1" i="1" dirty="0" smtClean="0"/>
              <a:t>volleyball.</a:t>
            </a:r>
            <a:r>
              <a:rPr lang="fr-FR" dirty="0" smtClean="0"/>
              <a:t> Ishimwe porte le </a:t>
            </a:r>
            <a:r>
              <a:rPr lang="fr-FR" b="1" i="1" dirty="0" smtClean="0">
                <a:solidFill>
                  <a:schemeClr val="tx1"/>
                </a:solidFill>
              </a:rPr>
              <a:t>maillot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 Messi. Avec son </a:t>
            </a:r>
            <a:r>
              <a:rPr lang="fr-FR" b="1" i="1" dirty="0" smtClean="0"/>
              <a:t>ballon</a:t>
            </a:r>
            <a:r>
              <a:rPr lang="fr-FR" dirty="0" smtClean="0"/>
              <a:t>, il joue au </a:t>
            </a:r>
            <a:r>
              <a:rPr lang="fr-FR" b="1" i="1" dirty="0"/>
              <a:t>football </a:t>
            </a:r>
            <a:r>
              <a:rPr lang="fr-FR" dirty="0" smtClean="0"/>
              <a:t> avec ses amis</a:t>
            </a:r>
            <a:r>
              <a:rPr lang="fr-FR" dirty="0"/>
              <a:t>. Profitant de </a:t>
            </a:r>
            <a:r>
              <a:rPr lang="fr-FR" dirty="0" smtClean="0"/>
              <a:t>la grande </a:t>
            </a:r>
            <a:r>
              <a:rPr lang="fr-FR" dirty="0"/>
              <a:t>chaussée déserte de voiture et de moto, la petite  </a:t>
            </a:r>
            <a:r>
              <a:rPr lang="fr-FR" dirty="0" smtClean="0"/>
              <a:t>Anora fait du </a:t>
            </a:r>
            <a:r>
              <a:rPr lang="fr-FR" b="1" i="1" dirty="0"/>
              <a:t>cyclisme </a:t>
            </a:r>
            <a:r>
              <a:rPr lang="fr-FR" dirty="0" smtClean="0"/>
              <a:t>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</a:t>
            </a:r>
            <a:r>
              <a:rPr lang="fr-FR" dirty="0" smtClean="0"/>
              <a:t>la </a:t>
            </a:r>
            <a:r>
              <a:rPr lang="fr-FR" b="1" i="1" dirty="0"/>
              <a:t>gymnastique </a:t>
            </a:r>
            <a:r>
              <a:rPr lang="fr-FR" dirty="0" smtClean="0"/>
              <a:t>dirigée </a:t>
            </a:r>
            <a:r>
              <a:rPr lang="fr-FR" dirty="0"/>
              <a:t>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</a:t>
            </a:r>
            <a:r>
              <a:rPr lang="fr-FR" dirty="0" smtClean="0"/>
              <a:t>du </a:t>
            </a:r>
            <a:r>
              <a:rPr lang="fr-FR" b="1" i="1" dirty="0" smtClean="0"/>
              <a:t>jogging.</a:t>
            </a:r>
            <a:r>
              <a:rPr lang="fr-FR" dirty="0" smtClean="0"/>
              <a:t> </a:t>
            </a:r>
            <a:r>
              <a:rPr lang="fr-FR" dirty="0"/>
              <a:t>Les personnes âgées, quant à </a:t>
            </a:r>
            <a:r>
              <a:rPr lang="fr-FR" dirty="0" smtClean="0"/>
              <a:t>elles, préfèrent la </a:t>
            </a:r>
            <a:r>
              <a:rPr lang="fr-FR" b="1" i="1" dirty="0" smtClean="0"/>
              <a:t>marche</a:t>
            </a:r>
            <a:r>
              <a:rPr lang="fr-FR" dirty="0" smtClean="0"/>
              <a:t>. Ishimwe </a:t>
            </a:r>
            <a:r>
              <a:rPr lang="fr-FR" dirty="0"/>
              <a:t>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strike="sngStrike" dirty="0">
                <a:solidFill>
                  <a:srgbClr val="FF0000"/>
                </a:solidFill>
              </a:rPr>
              <a:t>ballon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gymnastique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jogging</a:t>
            </a:r>
            <a:r>
              <a:rPr lang="fr-FR" b="1" i="1" dirty="0"/>
              <a:t>, but, </a:t>
            </a:r>
            <a:r>
              <a:rPr lang="fr-FR" b="1" i="1" strike="sngStrike" dirty="0">
                <a:solidFill>
                  <a:srgbClr val="FF0000"/>
                </a:solidFill>
              </a:rPr>
              <a:t>cyclisme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football</a:t>
            </a:r>
            <a:r>
              <a:rPr lang="fr-FR" b="1" i="1" dirty="0"/>
              <a:t>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marche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équipe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basketball, tennis,</a:t>
            </a:r>
            <a:r>
              <a:rPr lang="fr-FR" b="1" i="1" dirty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vo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lleyball.</a:t>
            </a:r>
            <a:endParaRPr lang="fr-FR" b="1" i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Nous sommes au premier dimanche du mois à Kigali, les boutiques </a:t>
            </a:r>
            <a:r>
              <a:rPr lang="fr-FR" dirty="0" smtClean="0"/>
              <a:t>fer</a:t>
            </a:r>
            <a:r>
              <a:rPr lang="LID8192" dirty="0" smtClean="0"/>
              <a:t>ment,</a:t>
            </a:r>
            <a:r>
              <a:rPr lang="fr-FR" dirty="0"/>
              <a:t> la police arrête la circulation des voitures et motos; il n'y a pas de pollution.</a:t>
            </a:r>
            <a:r>
              <a:rPr lang="fr-FR" dirty="0" smtClean="0"/>
              <a:t>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/>
              <a:t>basketball</a:t>
            </a:r>
            <a:r>
              <a:rPr lang="fr-FR" dirty="0" smtClean="0"/>
              <a:t> ou le </a:t>
            </a:r>
            <a:r>
              <a:rPr lang="fr-FR" b="1" i="1" dirty="0" smtClean="0"/>
              <a:t>volleyball.</a:t>
            </a:r>
            <a:r>
              <a:rPr lang="fr-FR" dirty="0" smtClean="0"/>
              <a:t> Ishimwe porte le </a:t>
            </a:r>
            <a:r>
              <a:rPr lang="fr-FR" b="1" i="1" dirty="0" smtClean="0">
                <a:solidFill>
                  <a:schemeClr val="tx1"/>
                </a:solidFill>
              </a:rPr>
              <a:t>maillot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 Messi. Avec son </a:t>
            </a:r>
            <a:r>
              <a:rPr lang="fr-FR" b="1" i="1" dirty="0" smtClean="0"/>
              <a:t>ballon</a:t>
            </a:r>
            <a:r>
              <a:rPr lang="fr-FR" dirty="0" smtClean="0"/>
              <a:t>, il joue au </a:t>
            </a:r>
            <a:r>
              <a:rPr lang="fr-FR" b="1" i="1" dirty="0"/>
              <a:t>football </a:t>
            </a:r>
            <a:r>
              <a:rPr lang="fr-FR" dirty="0" smtClean="0"/>
              <a:t> avec ses amis</a:t>
            </a:r>
            <a:r>
              <a:rPr lang="fr-FR" dirty="0"/>
              <a:t>. Profitant de </a:t>
            </a:r>
            <a:r>
              <a:rPr lang="fr-FR" dirty="0" smtClean="0"/>
              <a:t>la grande </a:t>
            </a:r>
            <a:r>
              <a:rPr lang="fr-FR" dirty="0"/>
              <a:t>chaussée déserte de voiture et de moto, la petite  </a:t>
            </a:r>
            <a:r>
              <a:rPr lang="fr-FR" dirty="0" smtClean="0"/>
              <a:t>Anora fait du </a:t>
            </a:r>
            <a:r>
              <a:rPr lang="fr-FR" b="1" i="1" dirty="0"/>
              <a:t>cyclisme </a:t>
            </a:r>
            <a:r>
              <a:rPr lang="fr-FR" dirty="0" smtClean="0"/>
              <a:t>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</a:t>
            </a:r>
            <a:r>
              <a:rPr lang="fr-FR" dirty="0" smtClean="0"/>
              <a:t>la </a:t>
            </a:r>
            <a:r>
              <a:rPr lang="fr-FR" b="1" i="1" dirty="0"/>
              <a:t>gymnastique </a:t>
            </a:r>
            <a:r>
              <a:rPr lang="fr-FR" dirty="0" smtClean="0"/>
              <a:t>dirigée </a:t>
            </a:r>
            <a:r>
              <a:rPr lang="fr-FR" dirty="0"/>
              <a:t>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</a:t>
            </a:r>
            <a:r>
              <a:rPr lang="fr-FR" dirty="0" smtClean="0"/>
              <a:t>du </a:t>
            </a:r>
            <a:r>
              <a:rPr lang="fr-FR" b="1" i="1" dirty="0" smtClean="0"/>
              <a:t>jogging.</a:t>
            </a:r>
            <a:r>
              <a:rPr lang="fr-FR" dirty="0" smtClean="0"/>
              <a:t> </a:t>
            </a:r>
            <a:r>
              <a:rPr lang="fr-FR" dirty="0"/>
              <a:t>Les personnes âgées, quant à </a:t>
            </a:r>
            <a:r>
              <a:rPr lang="fr-FR" dirty="0" smtClean="0"/>
              <a:t>elles, préfèrent la </a:t>
            </a:r>
            <a:r>
              <a:rPr lang="fr-FR" b="1" i="1" dirty="0" smtClean="0"/>
              <a:t>marche</a:t>
            </a:r>
            <a:r>
              <a:rPr lang="fr-FR" dirty="0" smtClean="0"/>
              <a:t>. Ishimwe </a:t>
            </a:r>
            <a:r>
              <a:rPr lang="fr-FR" dirty="0"/>
              <a:t>est très content parce que </a:t>
            </a:r>
            <a:r>
              <a:rPr lang="fr-FR" dirty="0" smtClean="0"/>
              <a:t>son </a:t>
            </a:r>
            <a:r>
              <a:rPr lang="fr-FR" b="1" i="1" dirty="0"/>
              <a:t>équipe </a:t>
            </a:r>
            <a:r>
              <a:rPr lang="fr-FR" dirty="0" smtClean="0"/>
              <a:t>marque </a:t>
            </a:r>
            <a:r>
              <a:rPr lang="fr-FR" dirty="0"/>
              <a:t>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Compléter un texte à trou qui parle de la journée 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strike="sngStrike" dirty="0">
                <a:solidFill>
                  <a:srgbClr val="FF0000"/>
                </a:solidFill>
              </a:rPr>
              <a:t>ballon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gymnastique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jogging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but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cyclisme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football</a:t>
            </a:r>
            <a:r>
              <a:rPr lang="fr-FR" b="1" i="1" dirty="0"/>
              <a:t>, 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tenues</a:t>
            </a:r>
            <a:r>
              <a:rPr lang="fr-FR" b="1" i="1" dirty="0" smtClean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marche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équipe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trottinette,</a:t>
            </a:r>
            <a:r>
              <a:rPr lang="fr-FR" b="1" i="1" dirty="0"/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individuelle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sport,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strike="sngStrike" dirty="0">
                <a:solidFill>
                  <a:srgbClr val="FF0000"/>
                </a:solidFill>
              </a:rPr>
              <a:t>maillot</a:t>
            </a:r>
            <a:r>
              <a:rPr lang="fr-FR" b="1" i="1" dirty="0"/>
              <a:t>, </a:t>
            </a:r>
            <a:r>
              <a:rPr lang="fr-FR" b="1" i="1" strike="sngStrike" dirty="0">
                <a:solidFill>
                  <a:srgbClr val="FF0000"/>
                </a:solidFill>
              </a:rPr>
              <a:t>basketball, tennis,</a:t>
            </a:r>
            <a:r>
              <a:rPr lang="fr-FR" b="1" i="1" dirty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vo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lleyball.</a:t>
            </a:r>
            <a:endParaRPr lang="fr-FR" b="1" i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Nous sommes au premier dimanche du mois à Kigali, les boutiques </a:t>
            </a:r>
            <a:r>
              <a:rPr lang="fr-FR" dirty="0" smtClean="0"/>
              <a:t>ferment</a:t>
            </a:r>
            <a:r>
              <a:rPr lang="LID8192" dirty="0" smtClean="0"/>
              <a:t>,</a:t>
            </a:r>
            <a:r>
              <a:rPr lang="fr-FR" dirty="0" smtClean="0"/>
              <a:t> la</a:t>
            </a:r>
            <a:r>
              <a:rPr lang="LID8192" dirty="0" smtClean="0"/>
              <a:t> police </a:t>
            </a:r>
            <a:r>
              <a:rPr lang="fr-FR" dirty="0" smtClean="0"/>
              <a:t>arrête</a:t>
            </a:r>
            <a:r>
              <a:rPr lang="LID8192" dirty="0" smtClean="0"/>
              <a:t> la</a:t>
            </a:r>
            <a:r>
              <a:rPr lang="fr-FR" dirty="0" smtClean="0"/>
              <a:t> circulation</a:t>
            </a:r>
            <a:r>
              <a:rPr lang="LID8192" dirty="0" smtClean="0"/>
              <a:t> des voitures et motos</a:t>
            </a:r>
            <a:r>
              <a:rPr lang="fr-FR" dirty="0" smtClean="0"/>
              <a:t>; </a:t>
            </a:r>
            <a:r>
              <a:rPr lang="fr-FR" dirty="0"/>
              <a:t>il n'y a pas de pollution.</a:t>
            </a:r>
            <a:r>
              <a:rPr lang="fr-FR" dirty="0" smtClean="0"/>
              <a:t>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sport.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 </a:t>
            </a:r>
            <a:r>
              <a:rPr lang="fr-FR" b="1" i="1" dirty="0"/>
              <a:t>tenues </a:t>
            </a:r>
            <a:r>
              <a:rPr lang="fr-FR" b="1" i="1" dirty="0" smtClean="0"/>
              <a:t>:</a:t>
            </a:r>
            <a:r>
              <a:rPr lang="fr-FR" dirty="0" smtClean="0"/>
              <a:t> les uns font une activité</a:t>
            </a:r>
            <a:r>
              <a:rPr lang="fr-FR" b="1" i="1" dirty="0"/>
              <a:t> </a:t>
            </a:r>
            <a:r>
              <a:rPr lang="fr-FR" b="1" i="1" dirty="0" smtClean="0"/>
              <a:t>individuelle</a:t>
            </a:r>
            <a:r>
              <a:rPr lang="fr-FR" dirty="0" smtClean="0"/>
              <a:t>, comme le </a:t>
            </a:r>
            <a:r>
              <a:rPr lang="fr-FR" b="1" i="1" dirty="0"/>
              <a:t>tennis </a:t>
            </a:r>
            <a:r>
              <a:rPr lang="fr-FR" dirty="0" smtClean="0"/>
              <a:t> et </a:t>
            </a:r>
            <a:r>
              <a:rPr lang="fr-FR" dirty="0"/>
              <a:t>la </a:t>
            </a:r>
            <a:r>
              <a:rPr lang="fr-FR" b="1" i="1" dirty="0" smtClean="0"/>
              <a:t>trottinette</a:t>
            </a:r>
            <a:r>
              <a:rPr lang="fr-FR" dirty="0"/>
              <a:t> </a:t>
            </a:r>
            <a:r>
              <a:rPr lang="fr-FR" dirty="0" smtClean="0"/>
              <a:t>; tandis que les autres font le sport collectif, comme le </a:t>
            </a:r>
            <a:r>
              <a:rPr lang="fr-FR" b="1" i="1" dirty="0"/>
              <a:t>basketball</a:t>
            </a:r>
            <a:r>
              <a:rPr lang="fr-FR" dirty="0" smtClean="0"/>
              <a:t> ou le </a:t>
            </a:r>
            <a:r>
              <a:rPr lang="fr-FR" b="1" i="1" dirty="0" smtClean="0"/>
              <a:t>volleyball.</a:t>
            </a:r>
            <a:r>
              <a:rPr lang="fr-FR" dirty="0" smtClean="0"/>
              <a:t> Ishimwe porte le </a:t>
            </a:r>
            <a:r>
              <a:rPr lang="fr-FR" b="1" i="1" dirty="0" smtClean="0">
                <a:solidFill>
                  <a:schemeClr val="tx1"/>
                </a:solidFill>
              </a:rPr>
              <a:t>maillot</a:t>
            </a:r>
            <a:r>
              <a:rPr lang="fr-FR" b="1" i="1" strike="sngStrike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 Messi. Avec son </a:t>
            </a:r>
            <a:r>
              <a:rPr lang="fr-FR" b="1" i="1" dirty="0" smtClean="0"/>
              <a:t>ballon</a:t>
            </a:r>
            <a:r>
              <a:rPr lang="fr-FR" dirty="0" smtClean="0"/>
              <a:t>, il joue au </a:t>
            </a:r>
            <a:r>
              <a:rPr lang="fr-FR" b="1" i="1" dirty="0"/>
              <a:t>football </a:t>
            </a:r>
            <a:r>
              <a:rPr lang="fr-FR" dirty="0" smtClean="0"/>
              <a:t> avec ses amis</a:t>
            </a:r>
            <a:r>
              <a:rPr lang="fr-FR" dirty="0"/>
              <a:t>. Profitant de </a:t>
            </a:r>
            <a:r>
              <a:rPr lang="fr-FR" dirty="0" smtClean="0"/>
              <a:t>la grande </a:t>
            </a:r>
            <a:r>
              <a:rPr lang="fr-FR" dirty="0"/>
              <a:t>chaussée déserte de voiture et de moto, la petite  </a:t>
            </a:r>
            <a:r>
              <a:rPr lang="fr-FR" dirty="0" smtClean="0"/>
              <a:t>Anora fait du </a:t>
            </a:r>
            <a:r>
              <a:rPr lang="fr-FR" b="1" i="1" dirty="0"/>
              <a:t>cyclisme </a:t>
            </a:r>
            <a:r>
              <a:rPr lang="fr-FR" dirty="0" smtClean="0"/>
              <a:t>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</a:t>
            </a:r>
            <a:r>
              <a:rPr lang="fr-FR" dirty="0" smtClean="0"/>
              <a:t>la </a:t>
            </a:r>
            <a:r>
              <a:rPr lang="fr-FR" b="1" i="1" dirty="0"/>
              <a:t>gymnastique </a:t>
            </a:r>
            <a:r>
              <a:rPr lang="fr-FR" dirty="0" smtClean="0"/>
              <a:t>dirigée </a:t>
            </a:r>
            <a:r>
              <a:rPr lang="fr-FR" dirty="0"/>
              <a:t>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</a:t>
            </a:r>
            <a:r>
              <a:rPr lang="fr-FR" dirty="0" smtClean="0"/>
              <a:t>du </a:t>
            </a:r>
            <a:r>
              <a:rPr lang="fr-FR" b="1" i="1" dirty="0" smtClean="0"/>
              <a:t>jogging.</a:t>
            </a:r>
            <a:r>
              <a:rPr lang="fr-FR" dirty="0" smtClean="0"/>
              <a:t> </a:t>
            </a:r>
            <a:r>
              <a:rPr lang="fr-FR" dirty="0"/>
              <a:t>Les personnes âgées, quant à </a:t>
            </a:r>
            <a:r>
              <a:rPr lang="fr-FR" dirty="0" smtClean="0"/>
              <a:t>elles</a:t>
            </a:r>
            <a:r>
              <a:rPr lang="LID8192" dirty="0" smtClean="0"/>
              <a:t>,</a:t>
            </a:r>
            <a:r>
              <a:rPr lang="fr-FR" dirty="0" smtClean="0"/>
              <a:t> préfèrent la </a:t>
            </a:r>
            <a:r>
              <a:rPr lang="fr-FR" b="1" i="1" dirty="0" smtClean="0"/>
              <a:t>marche</a:t>
            </a:r>
            <a:r>
              <a:rPr lang="fr-FR" dirty="0" smtClean="0"/>
              <a:t>. Ishimwe </a:t>
            </a:r>
            <a:r>
              <a:rPr lang="fr-FR" dirty="0"/>
              <a:t>est très content parce que </a:t>
            </a:r>
            <a:r>
              <a:rPr lang="fr-FR" dirty="0" smtClean="0"/>
              <a:t>son </a:t>
            </a:r>
            <a:r>
              <a:rPr lang="fr-FR" b="1" i="1" dirty="0"/>
              <a:t>équipe </a:t>
            </a:r>
            <a:r>
              <a:rPr lang="fr-FR" dirty="0" smtClean="0"/>
              <a:t>marque un</a:t>
            </a:r>
            <a:r>
              <a:rPr lang="fr-FR" dirty="0"/>
              <a:t> </a:t>
            </a:r>
            <a:r>
              <a:rPr lang="fr-FR" b="1" i="1" dirty="0" smtClean="0"/>
              <a:t>but.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498430" cy="1303867"/>
          </a:xfrm>
        </p:spPr>
        <p:txBody>
          <a:bodyPr>
            <a:normAutofit/>
          </a:bodyPr>
          <a:lstStyle/>
          <a:p>
            <a:r>
              <a:rPr lang="en-US" b="1" dirty="0" smtClean="0"/>
              <a:t>M</a:t>
            </a:r>
            <a:r>
              <a:rPr lang="LID8192" b="1" dirty="0" smtClean="0"/>
              <a:t>ISE EN ROUTE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313946" cy="33189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dirty="0" smtClean="0"/>
              <a:t> </a:t>
            </a:r>
            <a:r>
              <a:rPr lang="LID8192" b="1" dirty="0"/>
              <a:t>I</a:t>
            </a:r>
            <a:r>
              <a:rPr lang="LID8192" b="1" dirty="0" smtClean="0"/>
              <a:t>ndividuellement</a:t>
            </a:r>
            <a:endParaRPr lang="fr-FR" b="1" dirty="0"/>
          </a:p>
          <a:p>
            <a:pPr marL="0" indent="0">
              <a:buNone/>
            </a:pPr>
            <a:endParaRPr lang="LID8192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LID8192" b="1" dirty="0" smtClean="0"/>
              <a:t>Apprenant : </a:t>
            </a: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Observe</a:t>
            </a:r>
            <a:r>
              <a:rPr lang="LID8192" dirty="0" smtClean="0"/>
              <a:t>z</a:t>
            </a:r>
            <a:r>
              <a:rPr lang="fr-FR" dirty="0" smtClean="0"/>
              <a:t> la vidéo</a:t>
            </a:r>
            <a:r>
              <a:rPr lang="LID8192" dirty="0" smtClean="0"/>
              <a:t>, puis</a:t>
            </a:r>
            <a:r>
              <a:rPr lang="LID8192" dirty="0"/>
              <a:t> </a:t>
            </a:r>
            <a:r>
              <a:rPr lang="LID8192" dirty="0" smtClean="0"/>
              <a:t>r</a:t>
            </a:r>
            <a:r>
              <a:rPr lang="fr-FR" dirty="0" smtClean="0"/>
              <a:t>épond</a:t>
            </a:r>
            <a:r>
              <a:rPr lang="LID8192" dirty="0" smtClean="0"/>
              <a:t>ez</a:t>
            </a:r>
            <a:r>
              <a:rPr lang="fr-FR" dirty="0" smtClean="0"/>
              <a:t> aux questions</a:t>
            </a:r>
            <a:r>
              <a:rPr lang="LID8192" dirty="0" smtClean="0"/>
              <a:t>: qui ? </a:t>
            </a:r>
            <a:r>
              <a:rPr lang="LID8192" dirty="0"/>
              <a:t>o</a:t>
            </a:r>
            <a:r>
              <a:rPr lang="fr-FR" dirty="0" smtClean="0"/>
              <a:t>ù</a:t>
            </a:r>
            <a:r>
              <a:rPr lang="LID8192" dirty="0" smtClean="0"/>
              <a:t> ?, quoi ?, avec qui ?</a:t>
            </a:r>
            <a:endParaRPr lang="en-US" dirty="0"/>
          </a:p>
        </p:txBody>
      </p:sp>
      <p:pic>
        <p:nvPicPr>
          <p:cNvPr id="5" name="Mouhamed COLY video declencheur Spor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2726" y="1147011"/>
            <a:ext cx="4651547" cy="51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</a:t>
            </a:r>
            <a:r>
              <a:rPr lang="LID8192" b="1" dirty="0" smtClean="0"/>
              <a:t>OMPR</a:t>
            </a:r>
            <a:r>
              <a:rPr lang="fr-FR" b="1" dirty="0"/>
              <a:t>É</a:t>
            </a:r>
            <a:r>
              <a:rPr lang="LID8192" b="1" dirty="0" smtClean="0"/>
              <a:t>HENSION GLOBALE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LID8192" b="1" dirty="0" smtClean="0"/>
              <a:t>Individuellement</a:t>
            </a:r>
            <a:endParaRPr lang="LID8192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smtClean="0"/>
              <a:t>Apprenant</a:t>
            </a:r>
            <a:r>
              <a:rPr lang="LID8192" sz="2600" b="1" dirty="0" smtClean="0"/>
              <a:t> </a:t>
            </a:r>
            <a:r>
              <a:rPr lang="en-US" sz="2600" b="1" dirty="0" smtClean="0"/>
              <a:t>:</a:t>
            </a:r>
            <a:endParaRPr lang="LID8192" sz="2600" dirty="0"/>
          </a:p>
          <a:p>
            <a:pPr marL="0" indent="0">
              <a:buNone/>
            </a:pPr>
            <a:r>
              <a:rPr lang="fr-FR" sz="2600" dirty="0" smtClean="0"/>
              <a:t>A</a:t>
            </a:r>
            <a:r>
              <a:rPr lang="LID8192" sz="2600" dirty="0" smtClean="0"/>
              <a:t>pres visionnage de la video, </a:t>
            </a:r>
            <a:r>
              <a:rPr lang="LID8192" sz="2600" dirty="0"/>
              <a:t>r</a:t>
            </a:r>
            <a:r>
              <a:rPr lang="fr-FR" sz="2600" dirty="0" smtClean="0"/>
              <a:t>é</a:t>
            </a:r>
            <a:r>
              <a:rPr lang="LID8192" sz="2600" dirty="0" smtClean="0"/>
              <a:t>pon</a:t>
            </a:r>
            <a:r>
              <a:rPr lang="fr-FR" sz="2600" dirty="0" smtClean="0"/>
              <a:t>d</a:t>
            </a:r>
            <a:r>
              <a:rPr lang="LID8192" sz="2600" dirty="0" smtClean="0"/>
              <a:t>ez</a:t>
            </a:r>
            <a:r>
              <a:rPr lang="fr-FR" sz="2600" dirty="0" smtClean="0"/>
              <a:t> aux questions </a:t>
            </a:r>
            <a:r>
              <a:rPr lang="fr-FR" sz="2600" dirty="0"/>
              <a:t>en rapport avec le type de sport dans la </a:t>
            </a:r>
            <a:r>
              <a:rPr lang="fr-FR" sz="2600" dirty="0" smtClean="0"/>
              <a:t>vidéo</a:t>
            </a:r>
            <a:endParaRPr lang="LID8192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/>
              <a:t>Où se passe cette activité </a:t>
            </a:r>
            <a:r>
              <a:rPr lang="fr-FR" sz="2600" dirty="0" smtClean="0"/>
              <a:t>?</a:t>
            </a:r>
            <a:endParaRPr lang="LID8192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Comment </a:t>
            </a:r>
            <a:r>
              <a:rPr lang="fr-FR" sz="2600" dirty="0"/>
              <a:t>appelle-t-on </a:t>
            </a:r>
            <a:r>
              <a:rPr lang="fr-FR" sz="2600" dirty="0" smtClean="0"/>
              <a:t>ce</a:t>
            </a:r>
            <a:r>
              <a:rPr lang="LID8192" sz="2600" dirty="0" smtClean="0"/>
              <a:t> type de</a:t>
            </a:r>
            <a:r>
              <a:rPr lang="fr-FR" sz="2600" dirty="0" smtClean="0"/>
              <a:t> </a:t>
            </a:r>
            <a:r>
              <a:rPr lang="LID8192" sz="2600" dirty="0" smtClean="0"/>
              <a:t>sport</a:t>
            </a:r>
            <a:r>
              <a:rPr lang="fr-FR" sz="2600" dirty="0" smtClean="0"/>
              <a:t> ?</a:t>
            </a:r>
            <a:r>
              <a:rPr lang="LID8192" sz="26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Comment </a:t>
            </a:r>
            <a:r>
              <a:rPr lang="fr-FR" sz="2600" dirty="0"/>
              <a:t>peut-on </a:t>
            </a:r>
            <a:r>
              <a:rPr lang="LID8192" sz="2600" dirty="0" smtClean="0"/>
              <a:t>pratiquer ce sport</a:t>
            </a:r>
            <a:r>
              <a:rPr lang="fr-FR" sz="2600" dirty="0" smtClean="0"/>
              <a:t> </a:t>
            </a:r>
            <a:r>
              <a:rPr lang="fr-FR" sz="2600" dirty="0"/>
              <a:t>?</a:t>
            </a:r>
          </a:p>
          <a:p>
            <a:pPr marL="457200" lvl="1" indent="0">
              <a:buNone/>
            </a:pPr>
            <a:r>
              <a:rPr lang="fr-FR" sz="2600" dirty="0"/>
              <a:t>a.	Individuellement</a:t>
            </a:r>
          </a:p>
          <a:p>
            <a:pPr marL="457200" lvl="1" indent="0">
              <a:buNone/>
            </a:pPr>
            <a:r>
              <a:rPr lang="fr-FR" sz="2600" dirty="0"/>
              <a:t>b.	A deux personnes</a:t>
            </a:r>
          </a:p>
          <a:p>
            <a:pPr marL="457200" lvl="1" indent="0">
              <a:buNone/>
            </a:pPr>
            <a:r>
              <a:rPr lang="fr-FR" sz="2600" dirty="0"/>
              <a:t>c.	En groupe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5410198" cy="1303867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</a:t>
            </a:r>
            <a:r>
              <a:rPr lang="LID8192" b="1" dirty="0" smtClean="0"/>
              <a:t>OMPR</a:t>
            </a:r>
            <a:r>
              <a:rPr lang="fr-FR" b="1" dirty="0" smtClean="0"/>
              <a:t>É</a:t>
            </a:r>
            <a:r>
              <a:rPr lang="LID8192" b="1" dirty="0" smtClean="0"/>
              <a:t>HENSION DETAILL</a:t>
            </a:r>
            <a:r>
              <a:rPr lang="fr-FR" b="1" dirty="0" smtClean="0"/>
              <a:t>É</a:t>
            </a:r>
            <a:r>
              <a:rPr lang="LID8192" b="1" dirty="0" smtClean="0"/>
              <a:t>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3" y="2438400"/>
            <a:ext cx="6116052" cy="373780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LID8192" b="1" dirty="0"/>
              <a:t>E</a:t>
            </a:r>
            <a:r>
              <a:rPr lang="fr-FR" b="1" dirty="0" smtClean="0"/>
              <a:t>n </a:t>
            </a:r>
            <a:r>
              <a:rPr lang="fr-FR" b="1" dirty="0"/>
              <a:t>groupe de </a:t>
            </a:r>
            <a:r>
              <a:rPr lang="LID8192" b="1" dirty="0" smtClean="0"/>
              <a:t>deux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Apprenant :</a:t>
            </a:r>
            <a:endParaRPr lang="en-US" dirty="0"/>
          </a:p>
          <a:p>
            <a:pPr marL="0" indent="0">
              <a:buNone/>
            </a:pPr>
            <a:r>
              <a:rPr lang="LID8192" dirty="0" smtClean="0"/>
              <a:t>   </a:t>
            </a:r>
            <a:r>
              <a:rPr lang="fr-FR" dirty="0" smtClean="0"/>
              <a:t>1- Observe</a:t>
            </a:r>
            <a:r>
              <a:rPr lang="LID8192" dirty="0" smtClean="0"/>
              <a:t>z la </a:t>
            </a:r>
            <a:r>
              <a:rPr lang="fr-FR" dirty="0"/>
              <a:t>mosaïque</a:t>
            </a:r>
            <a:r>
              <a:rPr lang="LID8192" dirty="0" smtClean="0"/>
              <a:t> d</a:t>
            </a:r>
            <a:r>
              <a:rPr lang="fr-FR" dirty="0" smtClean="0"/>
              <a:t>’image</a:t>
            </a:r>
            <a:r>
              <a:rPr lang="LID8192" dirty="0" smtClean="0"/>
              <a:t>s</a:t>
            </a:r>
            <a:r>
              <a:rPr lang="fr-FR" dirty="0" smtClean="0"/>
              <a:t> </a:t>
            </a:r>
            <a:r>
              <a:rPr lang="fr-FR" dirty="0"/>
              <a:t>et donnez le nom de cinq </a:t>
            </a:r>
            <a:r>
              <a:rPr lang="fr-FR" dirty="0" smtClean="0"/>
              <a:t>sports</a:t>
            </a:r>
            <a:r>
              <a:rPr lang="LID8192" dirty="0" smtClean="0"/>
              <a:t> .</a:t>
            </a:r>
            <a:endParaRPr lang="fr-FR" dirty="0"/>
          </a:p>
          <a:p>
            <a:pPr marL="0" indent="0">
              <a:buNone/>
            </a:pPr>
            <a:r>
              <a:rPr lang="LID8192" dirty="0" smtClean="0"/>
              <a:t>   </a:t>
            </a:r>
            <a:r>
              <a:rPr lang="fr-FR" dirty="0" smtClean="0"/>
              <a:t>2- Dites où </a:t>
            </a:r>
            <a:r>
              <a:rPr lang="fr-FR" dirty="0"/>
              <a:t>se pratique chacun de ces </a:t>
            </a:r>
            <a:r>
              <a:rPr lang="fr-FR" dirty="0" smtClean="0"/>
              <a:t>sports </a:t>
            </a:r>
            <a:r>
              <a:rPr lang="LID8192" dirty="0"/>
              <a:t>?</a:t>
            </a:r>
            <a:r>
              <a:rPr lang="fr-FR" dirty="0" smtClean="0"/>
              <a:t> </a:t>
            </a:r>
            <a:endParaRPr lang="LID8192" dirty="0" smtClean="0"/>
          </a:p>
          <a:p>
            <a:pPr marL="0" indent="0">
              <a:buNone/>
            </a:pPr>
            <a:r>
              <a:rPr lang="LID8192" dirty="0" smtClean="0"/>
              <a:t>   3- Q</a:t>
            </a:r>
            <a:r>
              <a:rPr lang="fr-FR" dirty="0" smtClean="0"/>
              <a:t>u</a:t>
            </a:r>
            <a:r>
              <a:rPr lang="LID8192" dirty="0" smtClean="0"/>
              <a:t>i</a:t>
            </a:r>
            <a:r>
              <a:rPr lang="fr-FR" dirty="0" smtClean="0"/>
              <a:t> les pratique? </a:t>
            </a:r>
            <a:endParaRPr lang="LID8192" dirty="0" smtClean="0"/>
          </a:p>
          <a:p>
            <a:pPr marL="0" indent="0">
              <a:buNone/>
            </a:pPr>
            <a:r>
              <a:rPr lang="fr-FR" dirty="0" smtClean="0"/>
              <a:t>a</a:t>
            </a:r>
            <a:r>
              <a:rPr lang="fr-FR" dirty="0"/>
              <a:t>.	Les hommes</a:t>
            </a:r>
          </a:p>
          <a:p>
            <a:pPr marL="0" indent="0">
              <a:buNone/>
            </a:pPr>
            <a:r>
              <a:rPr lang="fr-FR" dirty="0"/>
              <a:t>b.	Les femmes</a:t>
            </a:r>
          </a:p>
          <a:p>
            <a:pPr marL="0" indent="0">
              <a:buNone/>
            </a:pPr>
            <a:r>
              <a:rPr lang="fr-FR" dirty="0"/>
              <a:t>c.	Tous les deux genres</a:t>
            </a:r>
          </a:p>
          <a:p>
            <a:endParaRPr lang="fr-F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05" y="-28433"/>
            <a:ext cx="5399314" cy="688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6001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</a:t>
            </a:r>
            <a:r>
              <a:rPr lang="LID8192" b="1" dirty="0" smtClean="0"/>
              <a:t>OINT SUR LA LANGUE:</a:t>
            </a:r>
            <a:br>
              <a:rPr lang="LID8192" b="1" dirty="0" smtClean="0"/>
            </a:br>
            <a:r>
              <a:rPr lang="LID8192" dirty="0" smtClean="0"/>
              <a:t>diff</a:t>
            </a:r>
            <a:r>
              <a:rPr lang="fr-FR" dirty="0"/>
              <a:t>é</a:t>
            </a:r>
            <a:r>
              <a:rPr lang="LID8192" dirty="0" smtClean="0"/>
              <a:t>rencier les expressions</a:t>
            </a:r>
            <a:r>
              <a:rPr lang="fr-FR" dirty="0" smtClean="0"/>
              <a:t>«</a:t>
            </a:r>
            <a:r>
              <a:rPr lang="fr-FR" dirty="0"/>
              <a:t> </a:t>
            </a:r>
            <a:r>
              <a:rPr lang="fr-FR" b="1" dirty="0"/>
              <a:t>faire de</a:t>
            </a:r>
            <a:r>
              <a:rPr lang="fr-FR" dirty="0"/>
              <a:t>… » et « </a:t>
            </a:r>
            <a:r>
              <a:rPr lang="fr-FR" b="1" dirty="0"/>
              <a:t>jouer à</a:t>
            </a:r>
            <a:r>
              <a:rPr lang="fr-FR" dirty="0"/>
              <a:t> … »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22884"/>
            <a:ext cx="9601196" cy="32529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ID8192" b="1" dirty="0"/>
              <a:t>E</a:t>
            </a:r>
            <a:r>
              <a:rPr lang="fr-FR" b="1" dirty="0" smtClean="0"/>
              <a:t>n </a:t>
            </a:r>
            <a:r>
              <a:rPr lang="fr-FR" b="1" dirty="0"/>
              <a:t>groupe de </a:t>
            </a:r>
            <a:r>
              <a:rPr lang="LID8192" b="1" dirty="0" smtClean="0"/>
              <a:t>quatre, puis mutualisation avec le groupe-classe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b="1" dirty="0" smtClean="0"/>
              <a:t>pprenant </a:t>
            </a:r>
            <a:r>
              <a:rPr lang="en-US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fr-FR" dirty="0" smtClean="0"/>
              <a:t>Titrez </a:t>
            </a:r>
            <a:r>
              <a:rPr lang="fr-FR" dirty="0"/>
              <a:t>chaque </a:t>
            </a:r>
            <a:r>
              <a:rPr lang="fr-FR" dirty="0" smtClean="0"/>
              <a:t>image</a:t>
            </a:r>
            <a:r>
              <a:rPr lang="LID8192" dirty="0" smtClean="0"/>
              <a:t> du tableau</a:t>
            </a:r>
            <a:r>
              <a:rPr lang="fr-FR" dirty="0" smtClean="0"/>
              <a:t> avec une </a:t>
            </a:r>
            <a:r>
              <a:rPr lang="LID8192" dirty="0" smtClean="0"/>
              <a:t>l’</a:t>
            </a:r>
            <a:r>
              <a:rPr lang="fr-FR" dirty="0" smtClean="0"/>
              <a:t>expression appropriée</a:t>
            </a:r>
            <a:r>
              <a:rPr lang="LID8192" dirty="0" smtClean="0"/>
              <a:t> propos</a:t>
            </a:r>
            <a:r>
              <a:rPr lang="fr-FR" dirty="0"/>
              <a:t>é</a:t>
            </a:r>
            <a:r>
              <a:rPr lang="LID8192" dirty="0" smtClean="0"/>
              <a:t>e</a:t>
            </a:r>
            <a:r>
              <a:rPr lang="fr-FR" dirty="0" smtClean="0"/>
              <a:t>, puis justifiez votre choix.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7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00" y="-432053"/>
            <a:ext cx="11430000" cy="70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PRODUCTION </a:t>
            </a:r>
            <a:r>
              <a:rPr lang="en-US" b="1" dirty="0" smtClean="0"/>
              <a:t>ÉCRITE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/>
          </a:p>
          <a:p>
            <a:r>
              <a:rPr lang="LID8192" b="1" dirty="0"/>
              <a:t>E</a:t>
            </a:r>
            <a:r>
              <a:rPr lang="fr-FR" b="1" dirty="0" smtClean="0"/>
              <a:t>n </a:t>
            </a:r>
            <a:r>
              <a:rPr lang="fr-FR" b="1" dirty="0"/>
              <a:t>groupe de </a:t>
            </a:r>
            <a:r>
              <a:rPr lang="LID8192" b="1" dirty="0" smtClean="0"/>
              <a:t>quatre, puis mutualisation avec le groupe-classe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Apprenant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LID8192" dirty="0" smtClean="0"/>
              <a:t>Remplissez </a:t>
            </a:r>
            <a:r>
              <a:rPr lang="LID8192" dirty="0"/>
              <a:t>c</a:t>
            </a:r>
            <a:r>
              <a:rPr lang="fr-FR" dirty="0" smtClean="0"/>
              <a:t>e</a:t>
            </a:r>
            <a:r>
              <a:rPr lang="LID8192" dirty="0" smtClean="0"/>
              <a:t> texte qui parle de</a:t>
            </a:r>
            <a:r>
              <a:rPr lang="fr-FR" dirty="0" smtClean="0"/>
              <a:t> </a:t>
            </a:r>
            <a:r>
              <a:rPr lang="fr-FR" dirty="0"/>
              <a:t>la journée du sport </a:t>
            </a:r>
            <a:r>
              <a:rPr lang="fr-FR" dirty="0" smtClean="0"/>
              <a:t>au Rwanda</a:t>
            </a:r>
            <a:r>
              <a:rPr lang="LID8192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6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Texte à </a:t>
            </a:r>
            <a:r>
              <a:rPr lang="fr-FR" dirty="0" smtClean="0"/>
              <a:t>trou</a:t>
            </a:r>
            <a:r>
              <a:rPr lang="LID8192" dirty="0" smtClean="0"/>
              <a:t>s</a:t>
            </a:r>
            <a:r>
              <a:rPr lang="fr-FR" dirty="0" smtClean="0"/>
              <a:t> </a:t>
            </a:r>
            <a:r>
              <a:rPr lang="fr-FR" dirty="0"/>
              <a:t>sur la </a:t>
            </a:r>
            <a:r>
              <a:rPr lang="fr-FR" dirty="0" smtClean="0"/>
              <a:t>journée </a:t>
            </a:r>
            <a:r>
              <a:rPr lang="fr-FR" dirty="0"/>
              <a:t>du sport au Rwanda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556931"/>
            <a:ext cx="10635916" cy="3651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texte parle de la journée du sport à Kigali. Complétez-le avec les mots suivants :</a:t>
            </a:r>
          </a:p>
          <a:p>
            <a:pPr marL="0" indent="0">
              <a:buNone/>
            </a:pPr>
            <a:r>
              <a:rPr lang="fr-FR" b="1" i="1" dirty="0"/>
              <a:t>ballon, gymnastique, jogging, but, cyclisme, football, </a:t>
            </a:r>
            <a:r>
              <a:rPr lang="fr-FR" b="1" i="1" dirty="0" smtClean="0"/>
              <a:t>tenues, </a:t>
            </a:r>
            <a:r>
              <a:rPr lang="fr-FR" b="1" i="1" dirty="0"/>
              <a:t>marche, équipe, trottinette, individuelle, sport, maillot, basketball, tennis, volleyball.</a:t>
            </a:r>
          </a:p>
          <a:p>
            <a:pPr marL="0" indent="0">
              <a:buNone/>
            </a:pPr>
            <a:r>
              <a:rPr lang="fr-FR" dirty="0"/>
              <a:t>Nous sommes au premier dimanche du mois à Kigali, les boutiques </a:t>
            </a:r>
            <a:r>
              <a:rPr lang="LID8192" dirty="0" smtClean="0"/>
              <a:t>ferment,</a:t>
            </a:r>
            <a:r>
              <a:rPr lang="fr-FR" dirty="0"/>
              <a:t> la police arrête la circulation des voitures et motos; </a:t>
            </a:r>
            <a:r>
              <a:rPr lang="fr-FR" dirty="0" smtClean="0"/>
              <a:t>il n'y a pas de pollution. </a:t>
            </a:r>
            <a:r>
              <a:rPr lang="fr-FR" dirty="0"/>
              <a:t>C’est la journée </a:t>
            </a:r>
            <a:r>
              <a:rPr lang="fr-FR" dirty="0" smtClean="0"/>
              <a:t>du</a:t>
            </a:r>
            <a:r>
              <a:rPr lang="fr-FR" b="1" i="1" dirty="0" smtClean="0"/>
              <a:t> …….: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Partout les femmes et les hommes portent leurs</a:t>
            </a:r>
            <a:r>
              <a:rPr lang="fr-FR" b="1" i="1" dirty="0" smtClean="0"/>
              <a:t> ………</a:t>
            </a:r>
            <a:r>
              <a:rPr lang="fr-FR" dirty="0" smtClean="0"/>
              <a:t>: les uns font une activité………, comme le…. et la ……… ; tandis que les autres font le sport collectif, comme le ………ou le……. Ishimwe porte le………de Messi. Avec son……, il joue au…. avec ses amis. Profitant de la</a:t>
            </a:r>
            <a:r>
              <a:rPr lang="LID8192" dirty="0" smtClean="0"/>
              <a:t> grande</a:t>
            </a:r>
            <a:r>
              <a:rPr lang="fr-FR" dirty="0" smtClean="0"/>
              <a:t> chaussée déserte de voiture et de moto, la petite Anora fait du…… avec son vélo.</a:t>
            </a:r>
          </a:p>
          <a:p>
            <a:pPr marL="0" indent="0">
              <a:buNone/>
            </a:pPr>
            <a:r>
              <a:rPr lang="fr-FR" dirty="0" smtClean="0"/>
              <a:t>Oh </a:t>
            </a:r>
            <a:r>
              <a:rPr lang="fr-FR" dirty="0"/>
              <a:t>quelle belle journée !</a:t>
            </a:r>
          </a:p>
          <a:p>
            <a:pPr marL="0" indent="0">
              <a:buNone/>
            </a:pPr>
            <a:r>
              <a:rPr lang="fr-FR" dirty="0"/>
              <a:t>Il y a aussi d’autres activités comme la…………. dirigée par un bon coach. Sur les </a:t>
            </a:r>
            <a:r>
              <a:rPr lang="fr-FR" dirty="0" smtClean="0"/>
              <a:t>routes</a:t>
            </a:r>
            <a:r>
              <a:rPr lang="LID8192" dirty="0" smtClean="0"/>
              <a:t>,</a:t>
            </a:r>
            <a:r>
              <a:rPr lang="fr-FR" dirty="0" smtClean="0"/>
              <a:t> </a:t>
            </a:r>
            <a:r>
              <a:rPr lang="fr-FR" dirty="0"/>
              <a:t>on entend des groupes de jeunes qui chantent en faisant du………. Les personnes âgées, quant à </a:t>
            </a:r>
            <a:r>
              <a:rPr lang="fr-FR" dirty="0" smtClean="0"/>
              <a:t>elles, préfèrent</a:t>
            </a:r>
            <a:r>
              <a:rPr lang="LID8192" dirty="0" smtClean="0"/>
              <a:t> la</a:t>
            </a:r>
            <a:r>
              <a:rPr lang="fr-FR" dirty="0" smtClean="0"/>
              <a:t> </a:t>
            </a:r>
            <a:r>
              <a:rPr lang="fr-FR" dirty="0"/>
              <a:t>…………...Ishimwe est très content parce que son………… marque un………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1951</TotalTime>
  <Words>4343</Words>
  <Application>Microsoft Office PowerPoint</Application>
  <PresentationFormat>Widescreen</PresentationFormat>
  <Paragraphs>173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Garamond</vt:lpstr>
      <vt:lpstr>Wingdings</vt:lpstr>
      <vt:lpstr>Organic</vt:lpstr>
      <vt:lpstr>LE SPORT EN CLASSE DE FLE</vt:lpstr>
      <vt:lpstr>DÉROULEMENT DE LA SÉQUENCE</vt:lpstr>
      <vt:lpstr>MISE EN ROUTE</vt:lpstr>
      <vt:lpstr>COMPRÉHENSION GLOBALE</vt:lpstr>
      <vt:lpstr>COMPRÉHENSION DETAILLÉE</vt:lpstr>
      <vt:lpstr>POINT SUR LA LANGUE: différencier les expressions« faire de… » et « jouer à … » </vt:lpstr>
      <vt:lpstr>PowerPoint Presentation</vt:lpstr>
      <vt:lpstr>PRODUCTION ÉCRITE </vt:lpstr>
      <vt:lpstr>Texte à trous sur la journée du sport au Rwanda</vt:lpstr>
      <vt:lpstr>Texte à trous sur la jounee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  <vt:lpstr>Compléter un texte à trou qui parle de la journée du sport au Rwanda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111</cp:revision>
  <dcterms:created xsi:type="dcterms:W3CDTF">2024-07-17T11:47:14Z</dcterms:created>
  <dcterms:modified xsi:type="dcterms:W3CDTF">2024-07-25T06:38:13Z</dcterms:modified>
</cp:coreProperties>
</file>